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1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8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8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3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3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38B7-CCCF-4934-85C0-87D292F5201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B6A7-95B6-42B2-890E-03B25246D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0"/>
            <a:ext cx="3810000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6038850"/>
            <a:ext cx="3810000" cy="819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47783" y="2284947"/>
            <a:ext cx="5105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Білгенің</a:t>
            </a:r>
            <a:r>
              <a:rPr lang="ru-RU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b="0" i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өміріңе</a:t>
            </a:r>
            <a:r>
              <a:rPr lang="ru-RU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ru-RU" sz="5400" b="0" i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қызмет</a:t>
            </a:r>
            <a:r>
              <a:rPr lang="ru-RU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b="0" i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етеді</a:t>
            </a:r>
            <a:r>
              <a:rPr lang="ru-RU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5400" b="0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1674" y="4039273"/>
            <a:ext cx="425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Жаратылыстану-Математика апталығы</a:t>
            </a:r>
            <a:endParaRPr 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924">
            <a:off x="122384" y="232012"/>
            <a:ext cx="3975231" cy="2975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984">
            <a:off x="133519" y="3437470"/>
            <a:ext cx="4081127" cy="3054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02">
            <a:off x="8458110" y="-10693"/>
            <a:ext cx="3827499" cy="3800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787">
            <a:off x="8241399" y="3278137"/>
            <a:ext cx="4014090" cy="3634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6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0"/>
            <a:ext cx="3810000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5843517"/>
            <a:ext cx="3810000" cy="819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" y="723615"/>
            <a:ext cx="4862192" cy="4787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1" y="326551"/>
            <a:ext cx="5090632" cy="5677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76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0"/>
            <a:ext cx="3810000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5884460"/>
            <a:ext cx="3810000" cy="819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4179" y="734078"/>
            <a:ext cx="1123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Мұқағали</a:t>
            </a:r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Мақатаев</a:t>
            </a:r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-поэзия </a:t>
            </a:r>
            <a:r>
              <a:rPr lang="ru-RU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Хантәңірі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3" y="1845704"/>
            <a:ext cx="4615607" cy="3850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1812580"/>
            <a:ext cx="3923545" cy="3883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53" y="1966581"/>
            <a:ext cx="3817961" cy="3729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5431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0"/>
            <a:ext cx="3810000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6" y="5816221"/>
            <a:ext cx="3810000" cy="819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8" y="1331045"/>
            <a:ext cx="3484789" cy="3445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1583141"/>
            <a:ext cx="3899215" cy="3848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27" y="1546597"/>
            <a:ext cx="3903285" cy="3885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620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05" y="0"/>
            <a:ext cx="3810000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05" y="5691116"/>
            <a:ext cx="3810000" cy="819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318" y="518899"/>
            <a:ext cx="10886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«Великий и могучий русский язык»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4" y="1442229"/>
            <a:ext cx="5040806" cy="284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1" y="1442229"/>
            <a:ext cx="4274592" cy="2374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62" y="2220915"/>
            <a:ext cx="3464373" cy="3406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3320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2021-04-19T10:43:02Z</dcterms:created>
  <dcterms:modified xsi:type="dcterms:W3CDTF">2021-04-19T17:53:32Z</dcterms:modified>
</cp:coreProperties>
</file>