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14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1EB7A4-88E9-4837-B1D5-762DC29ADF3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5CBEB8-C6AF-4E36-8FC6-5B91DA51F75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30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7A4-88E9-4837-B1D5-762DC29ADF3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EB8-C6AF-4E36-8FC6-5B91DA51F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7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7A4-88E9-4837-B1D5-762DC29ADF3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EB8-C6AF-4E36-8FC6-5B91DA51F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4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7A4-88E9-4837-B1D5-762DC29ADF3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EB8-C6AF-4E36-8FC6-5B91DA51F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0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7A4-88E9-4837-B1D5-762DC29ADF3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EB8-C6AF-4E36-8FC6-5B91DA51F75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10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7A4-88E9-4837-B1D5-762DC29ADF3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EB8-C6AF-4E36-8FC6-5B91DA51F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6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7A4-88E9-4837-B1D5-762DC29ADF3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EB8-C6AF-4E36-8FC6-5B91DA51F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2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7A4-88E9-4837-B1D5-762DC29ADF3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EB8-C6AF-4E36-8FC6-5B91DA51F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6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7A4-88E9-4837-B1D5-762DC29ADF3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EB8-C6AF-4E36-8FC6-5B91DA51F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7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7A4-88E9-4837-B1D5-762DC29ADF3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EB8-C6AF-4E36-8FC6-5B91DA51F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66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7A4-88E9-4837-B1D5-762DC29ADF3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EB8-C6AF-4E36-8FC6-5B91DA51F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2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11EB7A4-88E9-4837-B1D5-762DC29ADF3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15CBEB8-C6AF-4E36-8FC6-5B91DA51F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6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Үйірме жұмыстары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2284" y="3808456"/>
            <a:ext cx="8767860" cy="1388165"/>
          </a:xfrm>
        </p:spPr>
        <p:txBody>
          <a:bodyPr>
            <a:normAutofit/>
          </a:bodyPr>
          <a:lstStyle/>
          <a:p>
            <a:r>
              <a:rPr lang="kk-KZ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Спорттық секциялар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7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9" y="1366276"/>
            <a:ext cx="3727938" cy="43428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27" y="1503569"/>
            <a:ext cx="7226265" cy="406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Айтыс үйірмесі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8" y="1965960"/>
            <a:ext cx="5205772" cy="29307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99" y="1287780"/>
            <a:ext cx="4716785" cy="382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4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Шаңғы үйірмесі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69" y="2108394"/>
            <a:ext cx="3926937" cy="31206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49" y="1080866"/>
            <a:ext cx="4731728" cy="42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63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8" y="861645"/>
            <a:ext cx="3756048" cy="46599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83" y="861645"/>
            <a:ext cx="5809609" cy="46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7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7" y="1310053"/>
            <a:ext cx="3558991" cy="43258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2" y="1688123"/>
            <a:ext cx="5068631" cy="35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Волейбол жарыстары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65960"/>
            <a:ext cx="3587262" cy="4038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7444" y="2198077"/>
            <a:ext cx="5075311" cy="38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3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 секциясы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39" y="2092569"/>
            <a:ext cx="7919976" cy="4038600"/>
          </a:xfrm>
        </p:spPr>
      </p:pic>
    </p:spTree>
    <p:extLst>
      <p:ext uri="{BB962C8B-B14F-4D97-AF65-F5344CB8AC3E}">
        <p14:creationId xmlns:p14="http://schemas.microsoft.com/office/powerpoint/2010/main" val="588747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430" y="701040"/>
            <a:ext cx="9875520" cy="1356360"/>
          </a:xfrm>
        </p:spPr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жұмыстары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0" y="2057400"/>
            <a:ext cx="8845061" cy="4038600"/>
          </a:xfrm>
        </p:spPr>
      </p:pic>
    </p:spTree>
    <p:extLst>
      <p:ext uri="{BB962C8B-B14F-4D97-AF65-F5344CB8AC3E}">
        <p14:creationId xmlns:p14="http://schemas.microsoft.com/office/powerpoint/2010/main" val="1029471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6" y="1125415"/>
            <a:ext cx="3727939" cy="4732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85" y="1125415"/>
            <a:ext cx="4976446" cy="473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2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646786"/>
              </p:ext>
            </p:extLst>
          </p:nvPr>
        </p:nvGraphicFramePr>
        <p:xfrm>
          <a:off x="1453897" y="713231"/>
          <a:ext cx="8878823" cy="5093208"/>
        </p:xfrm>
        <a:graphic>
          <a:graphicData uri="http://schemas.openxmlformats.org/drawingml/2006/table">
            <a:tbl>
              <a:tblPr firstRow="1" firstCol="1" bandRow="1"/>
              <a:tblGrid>
                <a:gridCol w="1446672">
                  <a:extLst>
                    <a:ext uri="{9D8B030D-6E8A-4147-A177-3AD203B41FA5}">
                      <a16:colId xmlns:a16="http://schemas.microsoft.com/office/drawing/2014/main" val="1532761849"/>
                    </a:ext>
                  </a:extLst>
                </a:gridCol>
                <a:gridCol w="962743">
                  <a:extLst>
                    <a:ext uri="{9D8B030D-6E8A-4147-A177-3AD203B41FA5}">
                      <a16:colId xmlns:a16="http://schemas.microsoft.com/office/drawing/2014/main" val="1453134440"/>
                    </a:ext>
                  </a:extLst>
                </a:gridCol>
                <a:gridCol w="1046806">
                  <a:extLst>
                    <a:ext uri="{9D8B030D-6E8A-4147-A177-3AD203B41FA5}">
                      <a16:colId xmlns:a16="http://schemas.microsoft.com/office/drawing/2014/main" val="1322000608"/>
                    </a:ext>
                  </a:extLst>
                </a:gridCol>
                <a:gridCol w="1046238">
                  <a:extLst>
                    <a:ext uri="{9D8B030D-6E8A-4147-A177-3AD203B41FA5}">
                      <a16:colId xmlns:a16="http://schemas.microsoft.com/office/drawing/2014/main" val="3668649180"/>
                    </a:ext>
                  </a:extLst>
                </a:gridCol>
                <a:gridCol w="962743">
                  <a:extLst>
                    <a:ext uri="{9D8B030D-6E8A-4147-A177-3AD203B41FA5}">
                      <a16:colId xmlns:a16="http://schemas.microsoft.com/office/drawing/2014/main" val="639074157"/>
                    </a:ext>
                  </a:extLst>
                </a:gridCol>
                <a:gridCol w="1046806">
                  <a:extLst>
                    <a:ext uri="{9D8B030D-6E8A-4147-A177-3AD203B41FA5}">
                      <a16:colId xmlns:a16="http://schemas.microsoft.com/office/drawing/2014/main" val="1879106284"/>
                    </a:ext>
                  </a:extLst>
                </a:gridCol>
                <a:gridCol w="962743">
                  <a:extLst>
                    <a:ext uri="{9D8B030D-6E8A-4147-A177-3AD203B41FA5}">
                      <a16:colId xmlns:a16="http://schemas.microsoft.com/office/drawing/2014/main" val="2779498833"/>
                    </a:ext>
                  </a:extLst>
                </a:gridCol>
                <a:gridCol w="1404072">
                  <a:extLst>
                    <a:ext uri="{9D8B030D-6E8A-4147-A177-3AD203B41FA5}">
                      <a16:colId xmlns:a16="http://schemas.microsoft.com/office/drawing/2014/main" val="2729747275"/>
                    </a:ext>
                  </a:extLst>
                </a:gridCol>
              </a:tblGrid>
              <a:tr h="451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Үйірме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Дүйсенбі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Сейсенбі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Сәрсенбі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Бейсенбі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Сенбі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Жауапты мұғалім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268635"/>
                  </a:ext>
                </a:extLst>
              </a:tr>
              <a:tr h="677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Волейбол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(ұлдар 9-11сынып)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11.00-12.00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12.00-13.00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Жақсылық Т.С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531769"/>
                  </a:ext>
                </a:extLst>
              </a:tr>
              <a:tr h="677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Волейбол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(қыздар 9-11сынып)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10.00-11.00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11.00-12.00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Сарқытбаев Т.К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537262"/>
                  </a:ext>
                </a:extLst>
              </a:tr>
              <a:tr h="513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Волейбол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(ұлдар 6-8сынып)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15.00-16.00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15.00-16.00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Садиров А.С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111393"/>
                  </a:ext>
                </a:extLst>
              </a:tr>
              <a:tr h="513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Волейбол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(қыздар 6-8сынып)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16.00-17.00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15.00-16.00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Шамшадинова 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136853"/>
                  </a:ext>
                </a:extLst>
              </a:tr>
              <a:tr h="451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Үстел теннис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10.00-11.00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10.00-11.00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Унгарбаев А.А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374393"/>
                  </a:ext>
                </a:extLst>
              </a:tr>
              <a:tr h="451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Гір көтеру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(9-11сынып)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10.00-11.00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10.00-11.00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Амангелдин А.А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090365"/>
                  </a:ext>
                </a:extLst>
              </a:tr>
              <a:tr h="451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Гір көтеру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(7-8 сынып)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11.00-12.00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11.00-12.00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14.30-15.30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Ермеков 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735851"/>
                  </a:ext>
                </a:extLst>
              </a:tr>
              <a:tr h="451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Баскетбол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(7-10сынып)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15.00-16.00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10.00-11.00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Темирбаев К.А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215563"/>
                  </a:ext>
                </a:extLst>
              </a:tr>
              <a:tr h="451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Баскетбол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(5-6 сынып)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16.00-17.00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9.00-10.00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Кабулова А.К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75" marR="57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83907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6839" y="-4523680"/>
            <a:ext cx="129301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Ш.Құдайбердіұлы атындағы № 66 жалпы білім беретін орта мектебінің 2020-2021 оқу жылындағы спорттық үйірмелерідің жұмыс жасау кестесі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9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«Шебер қолдар» үйірмесі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5195" y="2517913"/>
            <a:ext cx="3045658" cy="22777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5366" y="1763470"/>
            <a:ext cx="2848174" cy="41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3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 үйірмесі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76975"/>
            <a:ext cx="2679896" cy="35731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19" y="2176975"/>
            <a:ext cx="3184281" cy="344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65960"/>
            <a:ext cx="4038600" cy="40386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85" y="1965960"/>
            <a:ext cx="4103078" cy="410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62" y="582215"/>
            <a:ext cx="4038600" cy="53789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16" y="582215"/>
            <a:ext cx="5230508" cy="52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7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15" y="914400"/>
            <a:ext cx="3207300" cy="4038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3" y="779584"/>
            <a:ext cx="5744308" cy="430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3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2" y="1096794"/>
            <a:ext cx="3523823" cy="34224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31" y="791308"/>
            <a:ext cx="6025661" cy="451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2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70" y="1635369"/>
            <a:ext cx="8370276" cy="4038600"/>
          </a:xfrm>
        </p:spPr>
      </p:pic>
    </p:spTree>
    <p:extLst>
      <p:ext uri="{BB962C8B-B14F-4D97-AF65-F5344CB8AC3E}">
        <p14:creationId xmlns:p14="http://schemas.microsoft.com/office/powerpoint/2010/main" val="210628481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16</TotalTime>
  <Words>127</Words>
  <Application>Microsoft Office PowerPoint</Application>
  <PresentationFormat>Широкоэкранный</PresentationFormat>
  <Paragraphs>99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Times New Roman</vt:lpstr>
      <vt:lpstr>Базис</vt:lpstr>
      <vt:lpstr>Үйірме жұмыстары </vt:lpstr>
      <vt:lpstr>Презентация PowerPoint</vt:lpstr>
      <vt:lpstr>«Шебер қолдар» үйірмесі </vt:lpstr>
      <vt:lpstr>Шахмат үйірмесі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Айтыс үйірмесі </vt:lpstr>
      <vt:lpstr>Шаңғы үйірмесі </vt:lpstr>
      <vt:lpstr>Презентация PowerPoint</vt:lpstr>
      <vt:lpstr>Презентация PowerPoint</vt:lpstr>
      <vt:lpstr>Волейбол жарыстары </vt:lpstr>
      <vt:lpstr>Футбол секциясы </vt:lpstr>
      <vt:lpstr>Секция жұмыстары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Үйірме жұмыстары </dc:title>
  <dc:creator>Windows User</dc:creator>
  <cp:lastModifiedBy>Windows User</cp:lastModifiedBy>
  <cp:revision>4</cp:revision>
  <dcterms:created xsi:type="dcterms:W3CDTF">2021-04-21T10:15:43Z</dcterms:created>
  <dcterms:modified xsi:type="dcterms:W3CDTF">2021-04-21T11:51:27Z</dcterms:modified>
</cp:coreProperties>
</file>