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70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2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0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96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34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2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50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65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54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77F7446-C9F2-4D28-8EB7-AFED5B4F776A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ED97E2B-1C0C-43B2-AEC4-B894B58B3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99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92" y="0"/>
            <a:ext cx="1098821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303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831" y="206478"/>
            <a:ext cx="9896167" cy="72458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Ш.Құдайбердіұлы атындағы №66 ЖББ</a:t>
            </a:r>
            <a:b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мектебінің Қамқоршылық  кеңесінің  құрамы 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328491"/>
              </p:ext>
            </p:extLst>
          </p:nvPr>
        </p:nvGraphicFramePr>
        <p:xfrm>
          <a:off x="1318416" y="1117872"/>
          <a:ext cx="9418410" cy="433832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32924">
                  <a:extLst>
                    <a:ext uri="{9D8B030D-6E8A-4147-A177-3AD203B41FA5}">
                      <a16:colId xmlns:a16="http://schemas.microsoft.com/office/drawing/2014/main" val="2883690667"/>
                    </a:ext>
                  </a:extLst>
                </a:gridCol>
                <a:gridCol w="3715279">
                  <a:extLst>
                    <a:ext uri="{9D8B030D-6E8A-4147-A177-3AD203B41FA5}">
                      <a16:colId xmlns:a16="http://schemas.microsoft.com/office/drawing/2014/main" val="1128819502"/>
                    </a:ext>
                  </a:extLst>
                </a:gridCol>
                <a:gridCol w="4970207">
                  <a:extLst>
                    <a:ext uri="{9D8B030D-6E8A-4147-A177-3AD203B41FA5}">
                      <a16:colId xmlns:a16="http://schemas.microsoft.com/office/drawing/2014/main" val="3445274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 кеңесіндегі</a:t>
                      </a:r>
                      <a:r>
                        <a:rPr lang="kk-K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атқаратын қызметі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58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Шариова Фарида Нұрмановна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 кеңесінің төрайымы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235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Тулегенова Сабила Жумабековна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 кеңесінің төрайымының орынбасары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974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Ибраимов Нартай Ибрайымович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732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Доскабылов Бухарбай Оразғалиевич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Жаканов Тулеубай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Хайруллаевич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860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Калилаев Жанибек Осенович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1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7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Сагиева Камила Оразбаевна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9199879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812797"/>
              </p:ext>
            </p:extLst>
          </p:nvPr>
        </p:nvGraphicFramePr>
        <p:xfrm>
          <a:off x="1318416" y="5456192"/>
          <a:ext cx="9418410" cy="1158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31610">
                  <a:extLst>
                    <a:ext uri="{9D8B030D-6E8A-4147-A177-3AD203B41FA5}">
                      <a16:colId xmlns:a16="http://schemas.microsoft.com/office/drawing/2014/main" val="1229905724"/>
                    </a:ext>
                  </a:extLst>
                </a:gridCol>
                <a:gridCol w="3716593">
                  <a:extLst>
                    <a:ext uri="{9D8B030D-6E8A-4147-A177-3AD203B41FA5}">
                      <a16:colId xmlns:a16="http://schemas.microsoft.com/office/drawing/2014/main" val="1971011630"/>
                    </a:ext>
                  </a:extLst>
                </a:gridCol>
                <a:gridCol w="4970207">
                  <a:extLst>
                    <a:ext uri="{9D8B030D-6E8A-4147-A177-3AD203B41FA5}">
                      <a16:colId xmlns:a16="http://schemas.microsoft.com/office/drawing/2014/main" val="3488482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Балғалыев Әбдибай</a:t>
                      </a:r>
                      <a:r>
                        <a:rPr lang="kk-KZ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Сарсенбаевич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29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Абишева Гаухар Данибекқызы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Қамқоршылық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кеңесінің мүшесі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457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64625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32</TotalTime>
  <Words>75</Words>
  <Application>Microsoft Office PowerPoint</Application>
  <PresentationFormat>Широкоэкранный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 Light</vt:lpstr>
      <vt:lpstr>Times New Roman</vt:lpstr>
      <vt:lpstr>Метрополия</vt:lpstr>
      <vt:lpstr>Презентация PowerPoint</vt:lpstr>
      <vt:lpstr>Ш.Құдайбердіұлы атындағы №66 ЖББ орта мектебінің Қамқоршылық  кеңесінің  құрамы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Sulushash</dc:creator>
  <cp:lastModifiedBy>Sulushash</cp:lastModifiedBy>
  <cp:revision>4</cp:revision>
  <dcterms:created xsi:type="dcterms:W3CDTF">2021-04-21T10:33:49Z</dcterms:created>
  <dcterms:modified xsi:type="dcterms:W3CDTF">2021-04-21T11:06:02Z</dcterms:modified>
</cp:coreProperties>
</file>