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6" r:id="rId3"/>
    <p:sldId id="258" r:id="rId4"/>
    <p:sldId id="259" r:id="rId5"/>
    <p:sldId id="260" r:id="rId6"/>
    <p:sldId id="257" r:id="rId7"/>
    <p:sldId id="262" r:id="rId8"/>
    <p:sldId id="263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6" y="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56792"/>
            <a:ext cx="8208912" cy="3240360"/>
          </a:xfrm>
        </p:spPr>
        <p:txBody>
          <a:bodyPr/>
          <a:lstStyle/>
          <a:p>
            <a:pPr algn="ctr"/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Ш.Құдайбердіұлы атындағы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ЖББ орта мектебіндегі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республикалық «Жас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ұлан» балалар мен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жасөспірімдер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ұйымы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8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1838"/>
            <a:ext cx="7992888" cy="550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744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5370"/>
            <a:ext cx="7992888" cy="5950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5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280920" cy="666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7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8" y="332656"/>
            <a:ext cx="8453081" cy="6399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95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94"/>
            <a:ext cx="8136904" cy="6444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63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81" y="731838"/>
            <a:ext cx="3475037" cy="3475037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04448" cy="616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39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21664"/>
            <a:ext cx="6512511" cy="1143000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Біздің ұйым осындай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52736"/>
            <a:ext cx="8568951" cy="5616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230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281316"/>
            <a:ext cx="7175351" cy="1793167"/>
          </a:xfrm>
        </p:spPr>
        <p:txBody>
          <a:bodyPr/>
          <a:lstStyle/>
          <a:p>
            <a:pPr algn="ctr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Мектепішілік</a:t>
            </a:r>
            <a:br>
              <a:rPr lang="kk-KZ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 «Жас ұлан» ұйымына қабылдау жиыны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66" y="532642"/>
            <a:ext cx="2126945" cy="242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74" y="548680"/>
            <a:ext cx="2980506" cy="240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55085"/>
            <a:ext cx="3528392" cy="224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55085"/>
            <a:ext cx="3528392" cy="232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15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1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03244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409194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38884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09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416824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0480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560840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157192"/>
            <a:ext cx="6512511" cy="1143000"/>
          </a:xfrm>
        </p:spPr>
        <p:txBody>
          <a:bodyPr/>
          <a:lstStyle/>
          <a:p>
            <a:pPr algn="ctr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Мектеп кеңесі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68052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62" y="332656"/>
            <a:ext cx="3875923" cy="485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09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6512511" cy="1143000"/>
          </a:xfrm>
        </p:spPr>
        <p:txBody>
          <a:bodyPr/>
          <a:lstStyle/>
          <a:p>
            <a:r>
              <a:rPr lang="kk-KZ" dirty="0" smtClean="0"/>
              <a:t>Спорттық іс</a:t>
            </a:r>
            <a:r>
              <a:rPr lang="en-US" dirty="0" smtClean="0"/>
              <a:t>-</a:t>
            </a:r>
            <a:r>
              <a:rPr lang="kk-KZ" dirty="0" smtClean="0"/>
              <a:t>шаралар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7"/>
            <a:ext cx="3984442" cy="298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4025"/>
            <a:ext cx="4121241" cy="309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417582"/>
            <a:ext cx="8153689" cy="195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886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45224"/>
            <a:ext cx="6512511" cy="1143000"/>
          </a:xfrm>
        </p:spPr>
        <p:txBody>
          <a:bodyPr/>
          <a:lstStyle/>
          <a:p>
            <a:pPr algn="ctr"/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Жас қырандықтардың жетістіктері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13317"/>
            <a:ext cx="3096344" cy="393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453650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990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373216"/>
            <a:ext cx="7676321" cy="1070992"/>
          </a:xfrm>
        </p:spPr>
        <p:txBody>
          <a:bodyPr/>
          <a:lstStyle/>
          <a:p>
            <a:r>
              <a:rPr lang="kk-KZ" sz="3200" dirty="0" smtClean="0"/>
              <a:t>Қайырымыдылық</a:t>
            </a:r>
            <a:br>
              <a:rPr lang="kk-KZ" sz="3200" dirty="0" smtClean="0"/>
            </a:br>
            <a:r>
              <a:rPr lang="kk-KZ" sz="3200" dirty="0" smtClean="0"/>
              <a:t> шараларынан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777398" cy="280831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29958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464496" cy="306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67261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</TotalTime>
  <Words>30</Words>
  <Application>Microsoft Office PowerPoint</Application>
  <PresentationFormat>Экран (4:3)</PresentationFormat>
  <Paragraphs>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Georgia</vt:lpstr>
      <vt:lpstr>Times New Roman</vt:lpstr>
      <vt:lpstr>Trebuchet MS</vt:lpstr>
      <vt:lpstr>Воздушный поток</vt:lpstr>
      <vt:lpstr>Ш.Құдайбердіұлы атындағы №66 ЖББ орта мектебіндегі республикалық «Жас ұлан» балалар мен жасөспірімдер ұйымы </vt:lpstr>
      <vt:lpstr>Мектепішілік  «Жас ұлан» ұйымына қабылдау жиыны</vt:lpstr>
      <vt:lpstr>Презентация PowerPoint</vt:lpstr>
      <vt:lpstr>Презентация PowerPoint</vt:lpstr>
      <vt:lpstr>Презентация PowerPoint</vt:lpstr>
      <vt:lpstr>Мектеп кеңесі</vt:lpstr>
      <vt:lpstr>Спорттық іс-шаралар</vt:lpstr>
      <vt:lpstr>Жас қырандықтардың жетістіктері</vt:lpstr>
      <vt:lpstr>Қайырымыдылық  шараларынан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Біздің ұйым осындай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Артур+Жансая Балдамуратов</dc:creator>
  <cp:lastModifiedBy>Windows User</cp:lastModifiedBy>
  <cp:revision>6</cp:revision>
  <dcterms:created xsi:type="dcterms:W3CDTF">2021-04-21T08:50:00Z</dcterms:created>
  <dcterms:modified xsi:type="dcterms:W3CDTF">2021-04-21T12:40:20Z</dcterms:modified>
</cp:coreProperties>
</file>