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60" r:id="rId4"/>
    <p:sldId id="262" r:id="rId5"/>
    <p:sldId id="267" r:id="rId6"/>
    <p:sldId id="257" r:id="rId7"/>
    <p:sldId id="263" r:id="rId8"/>
    <p:sldId id="264" r:id="rId9"/>
    <p:sldId id="265" r:id="rId10"/>
    <p:sldId id="259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578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kz/url?sa=i&amp;url=https%3A%2F%2Foir.mobi%2F650186-krasivyj-strogij-fon.html&amp;psig=AOvVaw3U9ZfT-EhVYBLarsQMSH7L&amp;ust=1619068439341000&amp;source=images&amp;cd=vfe&amp;ved=0CAIQjRxqFwoTCKDJl6LLjvACFQAAAAAdAAAAABAT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44.png"/><Relationship Id="rId2" Type="http://schemas.openxmlformats.org/officeDocument/2006/relationships/hyperlink" Target="https://www.google.kz/url?sa=i&amp;url=https%3A%2F%2Foir.mobi%2F650186-krasivyj-strogij-fon.html&amp;psig=AOvVaw3U9ZfT-EhVYBLarsQMSH7L&amp;ust=1619068439341000&amp;source=images&amp;cd=vfe&amp;ved=0CAIQjRxqFwoTCKDJl6LLjvACFQAAAAAdAAAAABA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50.png"/><Relationship Id="rId2" Type="http://schemas.openxmlformats.org/officeDocument/2006/relationships/hyperlink" Target="https://www.google.kz/url?sa=i&amp;url=https%3A%2F%2Foir.mobi%2F650186-krasivyj-strogij-fon.html&amp;psig=AOvVaw3U9ZfT-EhVYBLarsQMSH7L&amp;ust=1619068439341000&amp;source=images&amp;cd=vfe&amp;ved=0CAIQjRxqFwoTCKDJl6LLjvACFQAAAAAdAAAAABA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www.google.kz/url?sa=i&amp;url=https%3A%2F%2Foir.mobi%2F650186-krasivyj-strogij-fon.html&amp;psig=AOvVaw3U9ZfT-EhVYBLarsQMSH7L&amp;ust=1619068439341000&amp;source=images&amp;cd=vfe&amp;ved=0CAIQjRxqFwoTCKDJl6LLjvACFQAAAAAdAAAAABAT" TargetMode="External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hyperlink" Target="https://www.google.kz/url?sa=i&amp;url=https%3A%2F%2Foir.mobi%2F649997-krasivyj-fon-dlja-slajda.html&amp;psig=AOvVaw3U9ZfT-EhVYBLarsQMSH7L&amp;ust=1619068439341000&amp;source=images&amp;cd=vfe&amp;ved=0CAIQjRxqFwoTCNDYh5nKjvACFQAAAAAdAAAAABA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hyperlink" Target="https://www.google.kz/url?sa=i&amp;url=https%3A%2F%2Foir.mobi%2F650186-krasivyj-strogij-fon.html&amp;psig=AOvVaw3U9ZfT-EhVYBLarsQMSH7L&amp;ust=1619068439341000&amp;source=images&amp;cd=vfe&amp;ved=0CAIQjRxqFwoTCKDJl6LLjvACFQAAAAAdAAAAABA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hyperlink" Target="https://www.google.kz/url?sa=i&amp;url=https%3A%2F%2Foir.mobi%2F650186-krasivyj-strogij-fon.html&amp;psig=AOvVaw3U9ZfT-EhVYBLarsQMSH7L&amp;ust=1619068439341000&amp;source=images&amp;cd=vfe&amp;ved=0CAIQjRxqFwoTCKDJl6LLjvACFQAAAAAdAAAAABA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hyperlink" Target="https://www.google.kz/url?sa=i&amp;url=https%3A%2F%2Fru.freepik.com%2Ffree-vector%2Fvibrant-pink-watercolor-painting-background_3413201.htm&amp;psig=AOvVaw2CyxPZkGmXhFXHwFHoCZiW&amp;ust=1619072680853000&amp;source=images&amp;cd=vfe&amp;ved=0CAIQjRxqFwoTCKCYv_vZjvA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hyperlink" Target="https://www.google.kz/url?sa=i&amp;url=https%3A%2F%2Fwww.pinterest.com%2Fpin%2F622693085952437475%2F&amp;psig=AOvVaw3U9ZfT-EhVYBLarsQMSH7L&amp;ust=1619068439341000&amp;source=images&amp;cd=vfe&amp;ved=0CAIQjRxqFwoTCKDJl6LLjvA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6.jpeg"/><Relationship Id="rId7" Type="http://schemas.openxmlformats.org/officeDocument/2006/relationships/image" Target="../media/image29.png"/><Relationship Id="rId2" Type="http://schemas.openxmlformats.org/officeDocument/2006/relationships/hyperlink" Target="https://www.google.kz/url?sa=i&amp;url=https%3A%2F%2Fru.freepik.com%2Ffree-vector%2Fvibrant-pink-watercolor-painting-background_3413201.htm&amp;psig=AOvVaw2CyxPZkGmXhFXHwFHoCZiW&amp;ust=1619072680853000&amp;source=images&amp;cd=vfe&amp;ved=0CAIQjRxqFwoTCKCYv_vZjvACFQAAAAAdAAAAA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расивый строгий фон - 50 фото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052735"/>
            <a:ext cx="7992888" cy="5347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  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 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Психологиялық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қызметтің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мақсаты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 орта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білім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беру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ұйымдарында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білім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алушылардың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психологиялық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денсаулығын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сақтау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қолайлы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әлеуметтік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психологиялық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жағдай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жасау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білім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беру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үрдісінде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қатысушыларға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психологиялық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қолдау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көрсету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Міндеттері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                                                                                  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 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білім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алушылардың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тұлғалық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зияткерлік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дамуына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ықпал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ету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өзін-өзі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тәрбиелеу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өзін-өзі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дамыту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қабілетін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қалыптастыру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 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білім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алушылардың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тәрбиеленушілерге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ақпараттық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қоғамның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жылдам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дамуына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олардың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табысты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әлеуметтенуіне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психологиялық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тұрғыдан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көмек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көрсету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психологиялық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педагогикалық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зерделеу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шығармашылық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әлеуетін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дамыту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психологиялық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түзету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дамыту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жұмыстарын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жүзеге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асыру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психологиялық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мәселелерді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шешуде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және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оқу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тәрбие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жұмыстарының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қолайлы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әдістерін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таңдауда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ата-аналар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мен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педагогтарға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консультациялық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көмек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көрсету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білім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беру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үдерісі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субъектілерінің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психологиялық-педагогикалық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құзыреттілігін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көтеру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93244" y="181360"/>
            <a:ext cx="67792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Мектептің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психологиялық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қызметі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21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расивый строгий фон - 50 фото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2" y="859657"/>
            <a:ext cx="2802958" cy="239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59656"/>
            <a:ext cx="2778320" cy="239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63454"/>
            <a:ext cx="2816328" cy="293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61916"/>
            <a:ext cx="2756938" cy="293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058" y="3661915"/>
            <a:ext cx="2634662" cy="293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88843" y="774661"/>
            <a:ext cx="2399880" cy="256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65042" y="231864"/>
            <a:ext cx="3405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Оқушылармен жеке жұмыс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7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Красивый строгий фон - 50 фото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97" y="788260"/>
            <a:ext cx="4078593" cy="266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67" y="3632510"/>
            <a:ext cx="3892171" cy="287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2" y="764646"/>
            <a:ext cx="3892171" cy="266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090" y="3761643"/>
            <a:ext cx="4114800" cy="285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58" y="2388555"/>
            <a:ext cx="3240360" cy="248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32747" y="231864"/>
            <a:ext cx="4470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Үйден оқитын оқушылармен жұмыс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87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6127" y="417815"/>
            <a:ext cx="532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Мектеп психологының қыз балалармен жұмысы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01066"/>
            <a:ext cx="3888432" cy="245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01066"/>
            <a:ext cx="3868688" cy="245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9" y="3906688"/>
            <a:ext cx="4050027" cy="261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94466"/>
            <a:ext cx="3868688" cy="287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907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9520"/>
            <a:ext cx="381642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3617"/>
            <a:ext cx="3801715" cy="248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9503" y="417815"/>
            <a:ext cx="628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шы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сынып оқушыларына «Жетістікке бағыт» тренингі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8" y="3789040"/>
            <a:ext cx="381642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97" y="3789040"/>
            <a:ext cx="378266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34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6032"/>
            <a:ext cx="2807550" cy="175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Красивый строгий фон - 50 фото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816424" cy="226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6" y="1052736"/>
            <a:ext cx="3750663" cy="226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16" y="3789040"/>
            <a:ext cx="3970708" cy="284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7" y="3789040"/>
            <a:ext cx="3791744" cy="284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40077" y="417815"/>
            <a:ext cx="5899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Бастауыш сынып оқушыларымен сергіту тренингтері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2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расивый фон для слайда - 49 фото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" y="33164"/>
            <a:ext cx="9117682" cy="684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5" y="971728"/>
            <a:ext cx="3750685" cy="267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36953"/>
            <a:ext cx="3816424" cy="270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4" y="3905996"/>
            <a:ext cx="3689486" cy="254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05996"/>
            <a:ext cx="3690766" cy="263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21979" y="71538"/>
            <a:ext cx="5237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«Жарқыра, жайна жас маман» жас ұстаздармен </a:t>
            </a:r>
          </a:p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психологиялық тренинг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6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расивый строгий фон - 50 фото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436022"/>
            <a:ext cx="6074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ші сынып оқушыларын Ұлттық біріңғай тестілеуге</a:t>
            </a:r>
          </a:p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психологиялық дайындау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4" y="1093731"/>
            <a:ext cx="4154675" cy="233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09159"/>
            <a:ext cx="3641509" cy="240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14" y="3644974"/>
            <a:ext cx="4121486" cy="252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65770"/>
            <a:ext cx="3712501" cy="249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652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расивый строгий фон - 50 фото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8620" y="173440"/>
            <a:ext cx="2859208" cy="4032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3" y="3408492"/>
            <a:ext cx="3702228" cy="32248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19268"/>
            <a:ext cx="4032448" cy="32387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80284" y="251356"/>
            <a:ext cx="558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Мектеп психологтарының ата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аналармен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ж</a:t>
            </a:r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ұмысы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addmin\Desktop\фото ватсап\IMG-20200508-WA007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14321"/>
            <a:ext cx="3713411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08820"/>
            <a:ext cx="3024336" cy="2778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79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Яркий розовый акварельный фон | Бесплатно векторы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79"/>
            <a:ext cx="9144000" cy="688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22564"/>
            <a:ext cx="388843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69" y="1019705"/>
            <a:ext cx="3830216" cy="249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" y="3861048"/>
            <a:ext cx="376383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13" y="3765004"/>
            <a:ext cx="3712501" cy="27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45269" y="251356"/>
            <a:ext cx="385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Оқушылармен сергіту тренингтері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45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Фоны для презентаций, открыток, слайд-шоу | Ocean waves, Waves, Ocea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8" y="1196752"/>
            <a:ext cx="3867939" cy="262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76" y="1196752"/>
            <a:ext cx="3703912" cy="256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2" y="4005065"/>
            <a:ext cx="3757212" cy="255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376" y="4005065"/>
            <a:ext cx="3703912" cy="255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76743" y="234698"/>
            <a:ext cx="4329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«Эбру» техникасымен жұмыс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0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Яркий розовый акварельный фон | Бесплатно векторы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79"/>
            <a:ext cx="9144000" cy="688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16" y="1000158"/>
            <a:ext cx="4136468" cy="286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06" y="1000158"/>
            <a:ext cx="381642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93" y="4032521"/>
            <a:ext cx="3768676" cy="2507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06" y="3766663"/>
            <a:ext cx="3850158" cy="277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2307774"/>
            <a:ext cx="3280114" cy="246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92523" y="234698"/>
            <a:ext cx="3498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 терапиямен жұмыс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80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1341031"/>
            <a:ext cx="3600400" cy="23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1030"/>
            <a:ext cx="3578796" cy="243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06697"/>
            <a:ext cx="3483968" cy="242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3857545"/>
            <a:ext cx="331236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286" y="2576300"/>
            <a:ext cx="3309427" cy="24820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2486" y="417815"/>
            <a:ext cx="659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«Ерекше білім алатын оқушыларды психологиялық қолдау»</a:t>
            </a:r>
          </a:p>
          <a:p>
            <a:pPr algn="ctr"/>
            <a:r>
              <a:rPr lang="kk-KZ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атты қалалық семинар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1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816424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addmin\Desktop\2020-21\фото 2019\Фото\Семинар фото\IMG-20181102-WA0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46097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2" y="4077072"/>
            <a:ext cx="361074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1314" y="234698"/>
            <a:ext cx="3920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Құм терапиясымен жұмыс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313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87</Words>
  <Application>Microsoft Office PowerPoint</Application>
  <PresentationFormat>Экран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Артур+Жансая Балдамуратов</dc:creator>
  <cp:lastModifiedBy>addmin</cp:lastModifiedBy>
  <cp:revision>30</cp:revision>
  <dcterms:created xsi:type="dcterms:W3CDTF">2021-04-21T04:57:11Z</dcterms:created>
  <dcterms:modified xsi:type="dcterms:W3CDTF">2021-04-21T08:32:03Z</dcterms:modified>
</cp:coreProperties>
</file>