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62" r:id="rId5"/>
    <p:sldId id="258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0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3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5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5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9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0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1444-7BCD-4C5A-A368-ED109995C738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5CE4-851B-436C-87C9-03EC24809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3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ы для презентаций Книги | Бесплатные фоны для презентаций PowerPoi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875"/>
            <a:ext cx="925252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2367" y="908720"/>
            <a:ext cx="42399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Heavy" pitchFamily="34" charset="0"/>
              </a:rPr>
              <a:t>М</a:t>
            </a:r>
            <a:r>
              <a:rPr lang="kk-KZ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Heavy" pitchFamily="34" charset="0"/>
              </a:rPr>
              <a:t>ектептің 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Heavy" pitchFamily="34" charset="0"/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Heavy" pitchFamily="34" charset="0"/>
              </a:rPr>
              <a:t>жетістіктері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9" y="620155"/>
            <a:ext cx="4373039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96" y="2028912"/>
            <a:ext cx="3835739" cy="461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ачальная школа. Шаблон для презентации. | Нач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0581"/>
            <a:ext cx="4499484" cy="449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7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23123"/>
          <a:stretch/>
        </p:blipFill>
        <p:spPr bwMode="auto">
          <a:xfrm>
            <a:off x="2486025" y="1016732"/>
            <a:ext cx="417195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98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332656"/>
            <a:ext cx="8244408" cy="6192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9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9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Franklin Gothic Heavy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10</cp:revision>
  <dcterms:created xsi:type="dcterms:W3CDTF">2021-04-16T13:55:17Z</dcterms:created>
  <dcterms:modified xsi:type="dcterms:W3CDTF">2021-04-20T11:50:40Z</dcterms:modified>
</cp:coreProperties>
</file>