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2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4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81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3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65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6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1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2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6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4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4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6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E062-F53E-4975-AD98-77E46C8C118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6912C6-3C29-4A74-81B8-BFBE8D13A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303585"/>
            <a:ext cx="8915399" cy="2262781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Ш.ҚҰДАЙБЕРДІҰЛЫ АТЫНДАҒЫ № 66 ЖББОМ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«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МЕЙІРІМ» ВОЛОНТЕРЛАР КЛУБЫ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6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Қарттар үйіне қойылған мерекелік концерттен..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51185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2321168"/>
            <a:ext cx="3796812" cy="3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79475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«Жан жылуы» қайырымдылық концерті. Қайырымдылққа белсене қатысқан кластар сыйлықтармен марапатталды.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901460"/>
            <a:ext cx="8379875" cy="3256573"/>
          </a:xfrm>
        </p:spPr>
      </p:pic>
    </p:spTree>
    <p:extLst>
      <p:ext uri="{BB962C8B-B14F-4D97-AF65-F5344CB8AC3E}">
        <p14:creationId xmlns:p14="http://schemas.microsoft.com/office/powerpoint/2010/main" val="30418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556" y="377924"/>
            <a:ext cx="8911687" cy="1450875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Алғыс айту күнінде волонтерлар ауыл қызметкерлеріне алғыс айту шарасын ұйымдастырды.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51" y="2221523"/>
            <a:ext cx="373161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8" y="2221523"/>
            <a:ext cx="3206261" cy="37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63" y="799956"/>
            <a:ext cx="8911687" cy="1280890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«Жұмадағы жақсылық» қайырмыдылық жәрмеңкесі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00" y="2205159"/>
            <a:ext cx="3426008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8" y="2665778"/>
            <a:ext cx="4999892" cy="33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523" y="703384"/>
            <a:ext cx="8902089" cy="1201615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Волонтерлардың жақсылыққа толы күндері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18" y="2467708"/>
            <a:ext cx="4404905" cy="34055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2" y="2467708"/>
            <a:ext cx="3660653" cy="34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«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Балдаурен» қайырымдылық концерті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46" y="2186354"/>
            <a:ext cx="4501662" cy="3778250"/>
          </a:xfrm>
        </p:spPr>
      </p:pic>
    </p:spTree>
    <p:extLst>
      <p:ext uri="{BB962C8B-B14F-4D97-AF65-F5344CB8AC3E}">
        <p14:creationId xmlns:p14="http://schemas.microsoft.com/office/powerpoint/2010/main" val="349598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Күзгі сенбілік жұмыстары «Қызыл ағаш» аумағын қоқыстан тазартып, демалу сәті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12" y="2133600"/>
            <a:ext cx="3288174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133600"/>
            <a:ext cx="35814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9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Волонтерлар оқушыларға таңғы жаттығуларға баулу кезі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33600"/>
            <a:ext cx="8397460" cy="3778250"/>
          </a:xfrm>
        </p:spPr>
      </p:pic>
    </p:spTree>
    <p:extLst>
      <p:ext uri="{BB962C8B-B14F-4D97-AF65-F5344CB8AC3E}">
        <p14:creationId xmlns:p14="http://schemas.microsoft.com/office/powerpoint/2010/main" val="350999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631" y="624110"/>
            <a:ext cx="9710981" cy="1280890"/>
          </a:xfrm>
        </p:spPr>
        <p:txBody>
          <a:bodyPr/>
          <a:lstStyle/>
          <a:p>
            <a:r>
              <a:rPr lang="kk-KZ" dirty="0" smtClean="0"/>
              <a:t> Игі істер аясы..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17" y="2203938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5" y="2203938"/>
            <a:ext cx="557549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9" y="624110"/>
            <a:ext cx="9640643" cy="1280890"/>
          </a:xfrm>
        </p:spPr>
        <p:txBody>
          <a:bodyPr/>
          <a:lstStyle/>
          <a:p>
            <a:r>
              <a:rPr lang="kk-KZ" dirty="0" smtClean="0"/>
              <a:t>Қарт кісілердің ауласын қардан тазалау жұмыстары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73" y="2186354"/>
            <a:ext cx="3036643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7" y="2186354"/>
            <a:ext cx="346417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4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24554"/>
            <a:ext cx="8915400" cy="2886667"/>
          </a:xfrm>
        </p:spPr>
        <p:txBody>
          <a:bodyPr/>
          <a:lstStyle/>
          <a:p>
            <a:pPr algn="ctr" fontAlgn="base">
              <a:lnSpc>
                <a:spcPct val="107000"/>
              </a:lnSpc>
            </a:pP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«Адамдық борышың –Халқыңа қызмет қыл.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 жолдан айнымай, Ар сақта, оны біл»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Ш.Құдайбердіұлы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326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0" y="1055077"/>
            <a:ext cx="3859782" cy="49095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55077"/>
            <a:ext cx="3938954" cy="49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30" y="1248508"/>
            <a:ext cx="3267747" cy="4346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42" y="527539"/>
            <a:ext cx="4459165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84" y="1863969"/>
            <a:ext cx="3426008" cy="46775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527538"/>
            <a:ext cx="5143500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Қуаныш сыйлау сәттері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0421" y="971794"/>
            <a:ext cx="3778250" cy="6101862"/>
          </a:xfrm>
        </p:spPr>
      </p:pic>
    </p:spTree>
    <p:extLst>
      <p:ext uri="{BB962C8B-B14F-4D97-AF65-F5344CB8AC3E}">
        <p14:creationId xmlns:p14="http://schemas.microsoft.com/office/powerpoint/2010/main" val="190168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Мақсаты</a:t>
            </a:r>
            <a:r>
              <a:rPr lang="kk-KZ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kk-KZ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халықтың әлеуметтік қорғансыз бөлігіне, гуманитарлық қолдау көрсету барысында оқушылардың саяси-әлеуметтік мәдениетін және ерікті азаматтық белсенді ұстанымын </a:t>
            </a:r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қалыптастыру.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23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67154"/>
            <a:ext cx="8915400" cy="4944068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07000"/>
              </a:lnSpc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мүгедек балаларға  олардың ата-аналарына және мүгедектерді қолдау қорларының қайырымдылық шараларын жүзеге асыруға көмектесу;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 тұрмысы төмен жайсыз отбасыларына, қарияларға  гуманитарлық қолдау көрсету;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жетім балаларға,  ата-ана қарауынсыз қалған балаларға әлеуметтік-психологиялық көмек  көрсету;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ардагер қарт адамдарға және жалғыз басты қарттарға гуманитарлық-әлеуметтік қолдау жұмыстарын ұйымдастыру;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 жауапкершілік еріктілер қозғалысы дәстүрлерін қолдау, дамыту және жалғастыру бойынша әлеуметтің маңызы бар қайырымдылық шараларға  қатысу;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«Балаларды  қорғау  күні» Халықаралық мерекесіне орай балалар үйінде, мүмкіндігі шекутеулі балаларды сауықтыру орталығында қайырымдылық акциялар  ұйымдастыру;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Табиғатты аялауға, қоршаған ортаға қорғауға байланысты түрлі абаттандыру жұмыстарына қатысу;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415" y="967154"/>
            <a:ext cx="9236197" cy="4944068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07000"/>
              </a:lnSpc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Еріктілер ретінде клуб мүшелерінің қызметі: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рухани-адамгершілік (жеке адам ретінде физикалық, психикалық, рухани, әлеуметтік  және шығармашылық тұрғыда үйлесімді  дамуына  мүмкіндік беретін, жетім балалардың өзін-өзі тану,  өзін-өзі тәрбиелеу және әлеуметтену  азаматтық ұстанымын қалыптастыруға жағдайлар жасау);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әлеуметтік-педагогикалық (мүгедек баласы бар, девиантты мінез-құлықты баласы бар отбасындағы бала рөліне қатысты оның толыққанды өмір сүруіне  бағытталып ұйымдастырылған іс-шара)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идеологиялық-тәрбиелік (қоғамдық ортада балаларды әлеуметтендіру және азаматтық-құқықтық сауаттылығын  бекіту, түрлі партриотты-азаматтық бағыттағы акцияларға және шараларға қатысу)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мәдени-ағартушылық(қоғамдық тәжірибеде қалыптасқан әлеуметтік нормаларын, саяси-мәдени дәстүр құндылықтарын реттейтін еріктілердің әлеуметтік-мәдени іс-әрекеттерін ұйымдастыру).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аниматорлық(балалар үйі, сауықтыру-бейімдеу орталықтары мен демалыс лагерлерінде балалардың мәдени-бос уақытын ұйымдастыру және шығармашылық әлеуетін қолдау).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73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9815" y="1318846"/>
            <a:ext cx="9464797" cy="4592376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</a:pPr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Күтілетін нәтиже: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kk-KZ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kk-KZ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болашақ ел іргесін ұстайтын өскелең ұрпақты рухани-адамгершілік қасиетке баулып, адамдық борышын жоғары қоятын, қоғамға жанашыр, әр істе адал, мейірімді қазақ перзентін тәрбиелеп шығару.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56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 «Мейірім» волонтерлар клубының ашылуы салтанаты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8" y="2133600"/>
            <a:ext cx="8141677" cy="3778250"/>
          </a:xfrm>
        </p:spPr>
      </p:pic>
    </p:spTree>
    <p:extLst>
      <p:ext uri="{BB962C8B-B14F-4D97-AF65-F5344CB8AC3E}">
        <p14:creationId xmlns:p14="http://schemas.microsoft.com/office/powerpoint/2010/main" val="347648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Жүректері мейірімге толы волонтерларымыз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33600"/>
            <a:ext cx="8911687" cy="3778250"/>
          </a:xfrm>
        </p:spPr>
      </p:pic>
    </p:spTree>
    <p:extLst>
      <p:ext uri="{BB962C8B-B14F-4D97-AF65-F5344CB8AC3E}">
        <p14:creationId xmlns:p14="http://schemas.microsoft.com/office/powerpoint/2010/main" val="171588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678" y="624110"/>
            <a:ext cx="8911687" cy="1280890"/>
          </a:xfrm>
        </p:spPr>
        <p:txBody>
          <a:bodyPr/>
          <a:lstStyle/>
          <a:p>
            <a:r>
              <a:rPr lang="kk-KZ" dirty="0" smtClean="0"/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Қайырымдылық шарлары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40" y="2309446"/>
            <a:ext cx="7746830" cy="3778250"/>
          </a:xfrm>
        </p:spPr>
      </p:pic>
    </p:spTree>
    <p:extLst>
      <p:ext uri="{BB962C8B-B14F-4D97-AF65-F5344CB8AC3E}">
        <p14:creationId xmlns:p14="http://schemas.microsoft.com/office/powerpoint/2010/main" val="38472822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156</Words>
  <Application>Microsoft Office PowerPoint</Application>
  <PresentationFormat>Широкоэкранный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Ш.ҚҰДАЙБЕРДІҰЛЫ АТЫНДАҒЫ № 66 ЖББОМ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Мектепішілік «Мейірім» волонтерлар клубының ашылуы салтанаты </vt:lpstr>
      <vt:lpstr>Жүректері мейірімге толы волонтерларымыз </vt:lpstr>
      <vt:lpstr> Қайырымдылық шарлары </vt:lpstr>
      <vt:lpstr>Қарттар үйіне қойылған мерекелік концерттен.. </vt:lpstr>
      <vt:lpstr>«Жан жылуы» қайырымдылық концерті. Қайырымдылққа белсене қатысқан кластар сыйлықтармен марапатталды.</vt:lpstr>
      <vt:lpstr>Алғыс айту күнінде волонтерлар ауыл қызметкерлеріне алғыс айту шарасын ұйымдастырды. </vt:lpstr>
      <vt:lpstr>«Жұмадағы жақсылық» қайырмыдылық жәрмеңкесі </vt:lpstr>
      <vt:lpstr>Волонтерлардың жақсылыққа толы күндері </vt:lpstr>
      <vt:lpstr>«Балдаурен» қайырымдылық концерті </vt:lpstr>
      <vt:lpstr>Күзгі сенбілік жұмыстары «Қызыл ағаш» аумағын қоқыстан тазартып, демалу сәті </vt:lpstr>
      <vt:lpstr>Волонтерлар оқушыларға таңғы жаттығуларға баулу кезі </vt:lpstr>
      <vt:lpstr> Игі істер аясы.. </vt:lpstr>
      <vt:lpstr>Қарт кісілердің ауласын қардан тазалау жұмыстары </vt:lpstr>
      <vt:lpstr>Презентация PowerPoint</vt:lpstr>
      <vt:lpstr>Презентация PowerPoint</vt:lpstr>
      <vt:lpstr>Презентация PowerPoint</vt:lpstr>
      <vt:lpstr>Қуаныш сыйлау сәттері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Ш.ҚҰДАЙБЕРДІҰЛЫ АТЫНДАҒЫ № 66 ЖББОМ </dc:title>
  <dc:creator>Windows User</dc:creator>
  <cp:lastModifiedBy>Windows User</cp:lastModifiedBy>
  <cp:revision>5</cp:revision>
  <dcterms:created xsi:type="dcterms:W3CDTF">2021-04-21T09:07:11Z</dcterms:created>
  <dcterms:modified xsi:type="dcterms:W3CDTF">2021-04-21T11:48:43Z</dcterms:modified>
</cp:coreProperties>
</file>