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1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1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9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6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3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9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1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31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9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3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3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21C628-D73A-4002-B439-66665145F06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2543FE-2717-4F3A-BF54-6E3D65F9A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3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6629" y="1593669"/>
            <a:ext cx="7380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 МАМАНДАРМЕН ЖҰМЫС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«ЖАҢА ОҚУ ЖЫЛЫН-ЖАЛЫНДЫ ЖАСТЫҚ ЖІГЕРМЕН БАСТАЙЫҚ!»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 «Мен педагог» позитивті концепциясын, коммуникативті дағдыларын қалыптастыруға, жаңа ортаға бейімделуіне, басқа адамдарды түсінуге, психологиялық қолдау көрсетіп, дамыту.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Міндеті: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 – біріне деген сенімділік, адамгершілік қатынасын қалыптастыру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қолдау көрсету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kk-KZ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Шығармашылыққа бағыт беру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4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640081"/>
            <a:ext cx="8190411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19" y="782900"/>
            <a:ext cx="8049224" cy="54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7272~1\AppData\Local\Temp\WhatsApp Image 2021-04-16 at 11.58.0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849087"/>
            <a:ext cx="8151223" cy="522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02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38835" y="746682"/>
            <a:ext cx="980290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 МАМАНДАРМЕН 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ӨТКІЗІЛГЕН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«МҰҚАҒАЛИ –ПОЭЗИЯНЫҢ ХАН ТӘҢІРІ»  </a:t>
            </a:r>
            <a:endParaRPr lang="kk-KZ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 </a:t>
            </a:r>
            <a:r>
              <a:rPr lang="kk-KZ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7272~1\AppData\Local\Temp\WhatsApp Image 2021-04-16 at 11.23.2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933289"/>
            <a:ext cx="6602507" cy="380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499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0909" y="815806"/>
            <a:ext cx="33907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k-KZ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МАМАНДАР ШЕРУІ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7272~1\AppData\Local\Temp\WhatsApp Image 2021-04-16 at 11.23.1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30" y="1336940"/>
            <a:ext cx="7355540" cy="4552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1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73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2021-04-19T05:54:43Z</dcterms:created>
  <dcterms:modified xsi:type="dcterms:W3CDTF">2021-04-19T06:23:42Z</dcterms:modified>
</cp:coreProperties>
</file>