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illion-wallpapers.ru/wallpapers/3/59/530240169779988/sinie-puzyr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Ш.Құдайбердіұлы атындағы </a:t>
            </a:r>
            <a:br>
              <a:rPr lang="kk-KZ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№66  ЖББОМ</a:t>
            </a:r>
          </a:p>
          <a:p>
            <a:r>
              <a:rPr lang="kk-KZ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«ТҰМАР» аналар клубы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4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https://im0-tub-ru.yandex.net/i?id=b3f6a79bd1092f73ede27780af8c31a5&amp;ref=rim&amp;n=33&amp;w=24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m0-tub-ru.yandex.net/i?id=b3f6a79bd1092f73ede27780af8c31a5&amp;ref=rim&amp;n=33&amp;w=240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6" y="28306"/>
            <a:ext cx="915170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60338"/>
            <a:ext cx="779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«ТҰМАР» аналар клубының ашылуы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1334" y="-533790"/>
            <a:ext cx="5708225" cy="826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9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410" y="4041070"/>
            <a:ext cx="2232249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656" y="-27384"/>
            <a:ext cx="3024336" cy="4608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747" y="2081284"/>
            <a:ext cx="5470416" cy="2841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612" y="3888812"/>
            <a:ext cx="2160238" cy="25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652306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805957" cy="2362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3766" y="-221920"/>
            <a:ext cx="1761086" cy="2808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406" y="-422623"/>
            <a:ext cx="1728194" cy="3382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0969" y="3422159"/>
            <a:ext cx="2218568" cy="3816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91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8526" y="622314"/>
            <a:ext cx="2520280" cy="237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2594" y="2203909"/>
            <a:ext cx="6449121" cy="2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1914" y="3665230"/>
            <a:ext cx="34247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3492"/>
            <a:ext cx="2771800" cy="298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481" y="3604498"/>
            <a:ext cx="3112143" cy="287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4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132856"/>
            <a:ext cx="68407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7184"/>
            <a:ext cx="3456384" cy="176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1048" y="3854209"/>
            <a:ext cx="178651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4968552" cy="17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0131" y="-999490"/>
            <a:ext cx="151216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4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954322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«МЕНІҢ АНАМНЫҢ ОТБАСЫЛЫҚ ДАСТАРХАНЫ» атты челленджі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0" y="1844825"/>
            <a:ext cx="37206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" descr="blob:https://web.whatsapp.com/1df7ff25-519b-4241-ad69-a7ab9cd5ae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df7ff25-519b-4241-ad69-a7ab9cd5ae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blob:https://web.whatsapp.com/1df7ff25-519b-4241-ad69-a7ab9cd5ae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54006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1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16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7</cp:revision>
  <dcterms:created xsi:type="dcterms:W3CDTF">2021-04-21T09:27:57Z</dcterms:created>
  <dcterms:modified xsi:type="dcterms:W3CDTF">2021-04-21T10:38:52Z</dcterms:modified>
</cp:coreProperties>
</file>