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14" y="10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F553-8DD8-43F6-A7C4-1FB3EA4534D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A0B4-9C1F-46CD-A809-758327A0307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034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F553-8DD8-43F6-A7C4-1FB3EA4534D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A0B4-9C1F-46CD-A809-758327A03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04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F553-8DD8-43F6-A7C4-1FB3EA4534D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A0B4-9C1F-46CD-A809-758327A03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174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F553-8DD8-43F6-A7C4-1FB3EA4534D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A0B4-9C1F-46CD-A809-758327A0307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0082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F553-8DD8-43F6-A7C4-1FB3EA4534D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A0B4-9C1F-46CD-A809-758327A03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330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F553-8DD8-43F6-A7C4-1FB3EA4534D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A0B4-9C1F-46CD-A809-758327A0307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5431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F553-8DD8-43F6-A7C4-1FB3EA4534D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A0B4-9C1F-46CD-A809-758327A03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815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F553-8DD8-43F6-A7C4-1FB3EA4534D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A0B4-9C1F-46CD-A809-758327A03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627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F553-8DD8-43F6-A7C4-1FB3EA4534D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A0B4-9C1F-46CD-A809-758327A03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11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F553-8DD8-43F6-A7C4-1FB3EA4534D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A0B4-9C1F-46CD-A809-758327A03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43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F553-8DD8-43F6-A7C4-1FB3EA4534D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A0B4-9C1F-46CD-A809-758327A03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44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F553-8DD8-43F6-A7C4-1FB3EA4534D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A0B4-9C1F-46CD-A809-758327A03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480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F553-8DD8-43F6-A7C4-1FB3EA4534D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A0B4-9C1F-46CD-A809-758327A03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779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F553-8DD8-43F6-A7C4-1FB3EA4534D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A0B4-9C1F-46CD-A809-758327A03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63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F553-8DD8-43F6-A7C4-1FB3EA4534D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A0B4-9C1F-46CD-A809-758327A03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498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F553-8DD8-43F6-A7C4-1FB3EA4534D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A0B4-9C1F-46CD-A809-758327A03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31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F553-8DD8-43F6-A7C4-1FB3EA4534D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A0B4-9C1F-46CD-A809-758327A03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14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E6AF553-8DD8-43F6-A7C4-1FB3EA4534D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72DA0B4-9C1F-46CD-A809-758327A03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28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6718911" cy="4167555"/>
          </a:xfrm>
        </p:spPr>
        <p:txBody>
          <a:bodyPr/>
          <a:lstStyle/>
          <a:p>
            <a:r>
              <a:rPr lang="kk-KZ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С.Тұрлыбаев атындағы әскери патриоттық клубы  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37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3101" y="553063"/>
            <a:ext cx="3410624" cy="38535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553" y="774518"/>
            <a:ext cx="4444389" cy="330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06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872594"/>
            <a:ext cx="3929435" cy="38488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12" y="638520"/>
            <a:ext cx="4533722" cy="408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16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872594"/>
            <a:ext cx="3799865" cy="3614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837" y="872594"/>
            <a:ext cx="5154302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21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Аәд пәні мұғалімі,клуб жетекшісі Жарылгасинов Б.А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38" y="685800"/>
            <a:ext cx="6981093" cy="3614738"/>
          </a:xfrm>
        </p:spPr>
      </p:pic>
    </p:spTree>
    <p:extLst>
      <p:ext uri="{BB962C8B-B14F-4D97-AF65-F5344CB8AC3E}">
        <p14:creationId xmlns:p14="http://schemas.microsoft.com/office/powerpoint/2010/main" val="3806942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53" y="874666"/>
            <a:ext cx="6840415" cy="4312796"/>
          </a:xfrm>
        </p:spPr>
      </p:pic>
    </p:spTree>
    <p:extLst>
      <p:ext uri="{BB962C8B-B14F-4D97-AF65-F5344CB8AC3E}">
        <p14:creationId xmlns:p14="http://schemas.microsoft.com/office/powerpoint/2010/main" val="2484232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38" y="685800"/>
            <a:ext cx="7139354" cy="4923692"/>
          </a:xfrm>
        </p:spPr>
      </p:pic>
    </p:spTree>
    <p:extLst>
      <p:ext uri="{BB962C8B-B14F-4D97-AF65-F5344CB8AC3E}">
        <p14:creationId xmlns:p14="http://schemas.microsoft.com/office/powerpoint/2010/main" val="4163940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7" y="685800"/>
            <a:ext cx="8704385" cy="4976446"/>
          </a:xfrm>
        </p:spPr>
      </p:pic>
    </p:spTree>
    <p:extLst>
      <p:ext uri="{BB962C8B-B14F-4D97-AF65-F5344CB8AC3E}">
        <p14:creationId xmlns:p14="http://schemas.microsoft.com/office/powerpoint/2010/main" val="317066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19" y="1107831"/>
            <a:ext cx="7480727" cy="4642094"/>
          </a:xfrm>
        </p:spPr>
      </p:pic>
    </p:spTree>
    <p:extLst>
      <p:ext uri="{BB962C8B-B14F-4D97-AF65-F5344CB8AC3E}">
        <p14:creationId xmlns:p14="http://schemas.microsoft.com/office/powerpoint/2010/main" val="2625477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Ашылу салтанаты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8546" y="1183544"/>
            <a:ext cx="3614737" cy="24098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39" y="608563"/>
            <a:ext cx="6438900" cy="358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69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597877"/>
            <a:ext cx="3624019" cy="393895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31" y="597877"/>
            <a:ext cx="4419599" cy="393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56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3" y="1125415"/>
            <a:ext cx="4566810" cy="42386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323" y="1125415"/>
            <a:ext cx="436098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6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74" y="1635369"/>
            <a:ext cx="4380156" cy="397869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08" y="1371355"/>
            <a:ext cx="4079632" cy="424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1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Ауған соғысының ардагерлері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277" y="685800"/>
            <a:ext cx="6822831" cy="3614738"/>
          </a:xfrm>
        </p:spPr>
      </p:pic>
    </p:spTree>
    <p:extLst>
      <p:ext uri="{BB962C8B-B14F-4D97-AF65-F5344CB8AC3E}">
        <p14:creationId xmlns:p14="http://schemas.microsoft.com/office/powerpoint/2010/main" val="1933153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685800"/>
            <a:ext cx="8846650" cy="4256088"/>
          </a:xfrm>
        </p:spPr>
      </p:pic>
    </p:spTree>
    <p:extLst>
      <p:ext uri="{BB962C8B-B14F-4D97-AF65-F5344CB8AC3E}">
        <p14:creationId xmlns:p14="http://schemas.microsoft.com/office/powerpoint/2010/main" val="166639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668215"/>
            <a:ext cx="4995619" cy="3614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913" y="1195754"/>
            <a:ext cx="5074720" cy="423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6946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</TotalTime>
  <Words>16</Words>
  <Application>Microsoft Office PowerPoint</Application>
  <PresentationFormat>Широкоэкранный</PresentationFormat>
  <Paragraphs>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Century Gothic</vt:lpstr>
      <vt:lpstr>Times New Roman</vt:lpstr>
      <vt:lpstr>Wingdings 3</vt:lpstr>
      <vt:lpstr>Сектор</vt:lpstr>
      <vt:lpstr>С.Тұрлыбаев атындағы әскери патриоттық клубы  </vt:lpstr>
      <vt:lpstr>Презентация PowerPoint</vt:lpstr>
      <vt:lpstr>Ашылу салтанаты </vt:lpstr>
      <vt:lpstr>Презентация PowerPoint</vt:lpstr>
      <vt:lpstr>Презентация PowerPoint</vt:lpstr>
      <vt:lpstr>Презентация PowerPoint</vt:lpstr>
      <vt:lpstr>Ауған соғысының ардагерлері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Аәд пәні мұғалімі,клуб жетекшісі Жарылгасинов Б.А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С.Тұрлыбаев атындағы әскери патриоттық клубы  </dc:title>
  <dc:creator>Windows User</dc:creator>
  <cp:lastModifiedBy>Windows User</cp:lastModifiedBy>
  <cp:revision>2</cp:revision>
  <dcterms:created xsi:type="dcterms:W3CDTF">2021-04-21T11:23:54Z</dcterms:created>
  <dcterms:modified xsi:type="dcterms:W3CDTF">2021-04-21T11:45:14Z</dcterms:modified>
</cp:coreProperties>
</file>