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EF6FD"/>
    <a:srgbClr val="FFF5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70" d="100"/>
          <a:sy n="70" d="100"/>
        </p:scale>
        <p:origin x="7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8D66-6F68-45D2-BB5A-7D5F068DD195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F4C2-B100-4BBE-8A85-3B63DBE28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877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8D66-6F68-45D2-BB5A-7D5F068DD195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F4C2-B100-4BBE-8A85-3B63DBE28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80597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8D66-6F68-45D2-BB5A-7D5F068DD195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F4C2-B100-4BBE-8A85-3B63DBE28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259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8D66-6F68-45D2-BB5A-7D5F068DD195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F4C2-B100-4BBE-8A85-3B63DBE28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941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8D66-6F68-45D2-BB5A-7D5F068DD195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F4C2-B100-4BBE-8A85-3B63DBE28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885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8D66-6F68-45D2-BB5A-7D5F068DD195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F4C2-B100-4BBE-8A85-3B63DBE28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3133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8D66-6F68-45D2-BB5A-7D5F068DD195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F4C2-B100-4BBE-8A85-3B63DBE28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460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8D66-6F68-45D2-BB5A-7D5F068DD195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F4C2-B100-4BBE-8A85-3B63DBE28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7930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8D66-6F68-45D2-BB5A-7D5F068DD195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F4C2-B100-4BBE-8A85-3B63DBE28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0484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8D66-6F68-45D2-BB5A-7D5F068DD195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F4C2-B100-4BBE-8A85-3B63DBE28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90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D8D66-6F68-45D2-BB5A-7D5F068DD195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C7F4C2-B100-4BBE-8A85-3B63DBE28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491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D8D66-6F68-45D2-BB5A-7D5F068DD195}" type="datetimeFigureOut">
              <a:rPr lang="ru-RU" smtClean="0"/>
              <a:t>19.04.2021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C7F4C2-B100-4BBE-8A85-3B63DBE280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544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399" y="355339"/>
            <a:ext cx="4256610" cy="3333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27881" y="1118317"/>
            <a:ext cx="509971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«Елбасы медалі» - жастарды кешенді дамытуға бағытталған ұлттық деңгейдегі жалғыз бағдарлама.Бағдарлама 7 негізгі бағыттан тұрады: спорт, дарын мен дағды, кітап оқу, ұлттық мұра, волонтерлік, экспедициялар мен жорықтар,еңбек практикасы.Бағдарлама 14 пен 29 жас аралығындағы жастарға арналған.   </a:t>
            </a:r>
            <a:endParaRPr lang="ru-RU" sz="1600" i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kk-KZ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Бағдарламаға қатысу арқылы, жастар өз уақытын басқаруға, мақсат қоюға және оларға жүйелі түрде қол жеткізуге, салауатты өмір салтын ұстануға және үнемі өзін-өзі дамытуға үйренеді.</a:t>
            </a:r>
            <a:endParaRPr lang="ru-RU" sz="1600" i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kk-KZ" i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Міне,  осы  10- сынып оқушы Құтымова Айжан  «Елбасы медалі» жобасына қатысып, алты ай бойы берілген тапсырмаларды орындап, Қола медальға ие болды.</a:t>
            </a:r>
            <a:endParaRPr lang="ru-RU" sz="1600" i="1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" name="Рисунок 5" descr="C:\Users\7272~1\AppData\Local\Temp\WhatsApp Image 2021-04-15 at 14.20.27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234" y="1269242"/>
            <a:ext cx="4135270" cy="4080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30416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8399" y="355339"/>
            <a:ext cx="4256610" cy="333375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23331" y="1528551"/>
            <a:ext cx="4367283" cy="371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kk-KZ" sz="2000" i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2021 жылдың қаңтар айында өткізілген республикалық пәндік олимпиадасының қалалық кезеңінен  10- сынып оқушысы Асқарқызы Бақыт ІІІ орын алды.  2021 жылдың 22-26 ақпан күндері өткізілген  жалпы білім беретін пәндер бойынша республикалық олимпиаданың IIІ кезеңінде (облыстық) мектебіміздің оқушысы Асқарқызы Бақыт ІІІ орын алды</a:t>
            </a:r>
            <a:endParaRPr lang="ru-RU" sz="2000" i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 descr="C:\Users\7272~1\AppData\Local\Temp\WhatsApp Image 2021-04-15 at 14.21.32.jpe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231" y="1627089"/>
            <a:ext cx="4495800" cy="36163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985429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147</Words>
  <Application>Microsoft Office PowerPoint</Application>
  <PresentationFormat>Широкоэкранный</PresentationFormat>
  <Paragraphs>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2021-04-19T07:28:48Z</dcterms:created>
  <dcterms:modified xsi:type="dcterms:W3CDTF">2021-04-19T07:40:46Z</dcterms:modified>
</cp:coreProperties>
</file>