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9" r:id="rId4"/>
    <p:sldId id="257" r:id="rId5"/>
    <p:sldId id="258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FF9E51-3FDB-4A26-8FEA-02A4E0EB11B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A037CF-0099-4123-86D2-D781BC69B7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АУРА\Downloads\Әлеуметтік педагогтың қызметі 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01"/>
            <a:ext cx="9144000" cy="65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7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Ерекше білім беруді қажет ететін мектебіміздің</a:t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оқушыларымен әлеуметтік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профилактикалық жұмыстар</a:t>
            </a:r>
            <a:endParaRPr lang="ru-RU" dirty="0"/>
          </a:p>
        </p:txBody>
      </p:sp>
      <p:pic>
        <p:nvPicPr>
          <p:cNvPr id="4098" name="Picture 2" descr="C:\Users\ЛАУРА\Desktop\соц\IMG-20180520-WA00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64296" cy="354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АУРА\Desktop\соц\IMG-20210318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5"/>
            <a:ext cx="2520280" cy="336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УРА\Desktop\соц\IMG-20210316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61120"/>
            <a:ext cx="2627784" cy="350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8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Мектепішілік дәстүрге айналған «жұмадағы жақсылық» акциясы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-Pc\AppData\Local\Temp\Tmp_view\20200518_15401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-Pc\AppData\Local\Temp\Tmp_view\20200518_154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84"/>
            <a:ext cx="25202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-Pc\AppData\Local\Temp\Tmp_view\20200518_1541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837815" cy="219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-Pc\AppData\Local\Temp\Tmp_view\20200518_1542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/>
          <a:stretch/>
        </p:blipFill>
        <p:spPr bwMode="auto">
          <a:xfrm>
            <a:off x="3428646" y="4571287"/>
            <a:ext cx="2943554" cy="1947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Users\ЛАУРА\Desktop\соц\IMG_20181116_094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96075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0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«Жасыл ел» бағдарламасы бойынша өткізілген «Таза болса маңымыз, сау болады тәніміз» атты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іс-шара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-Pc\AppData\Local\Temp\Tmp_view\20200518_15425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" y="1556791"/>
            <a:ext cx="2503480" cy="231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-Pc\AppData\Local\Temp\Tmp_view\20200518_1544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24" y="1350845"/>
            <a:ext cx="23042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-Pc\AppData\Local\Temp\Tmp_view\20200518_1543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411787"/>
            <a:ext cx="2448272" cy="245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-Pc\AppData\Local\Temp\Tmp_view\20200518_1529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535" y="3879691"/>
            <a:ext cx="266429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-Pc\AppData\Local\Temp\Tmp_view\20200518_1544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84390"/>
            <a:ext cx="2376264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-Pc\AppData\Local\Temp\Tmp_view\20200518_1527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19" y="4084390"/>
            <a:ext cx="2546813" cy="246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20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/>
              <a:t>«</a:t>
            </a: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>Даламның иісі бұрқырап, қарттарым аман-сау жүрші»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 акциясы барысында қарттар үйіне сапар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33640"/>
            <a:ext cx="4248472" cy="25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7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E2D4~1\AppData\Local\Temp\Rar$DIa0.950\20201229_1555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01622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писание: C:\Users\E2D4~1\AppData\Local\Temp\Rar$DIa0.719\20201229_1654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97" y="1268760"/>
            <a:ext cx="180020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писание: C:\Users\E2D4~1\AppData\Local\Temp\Rar$DIa0.446\20201230_1442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21" y="1356525"/>
            <a:ext cx="172819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писание: C:\Users\E2D4~1\AppData\Local\Temp\Rar$DIa0.347\IMG-20201230-WA005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59228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писание: C:\Users\E2D4~1\AppData\Local\Temp\Rar$DIa0.037\IMG-20201230-WA005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9" y="3792521"/>
            <a:ext cx="209370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Описание: C:\Users\E2D4~1\AppData\Local\Temp\Rar$DIa0.971\IMG-20201230-WA006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1"/>
            <a:ext cx="2016224" cy="2016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писание: C:\Users\E2D4~1\AppData\Local\Temp\Rar$DIa0.493\20201225_095405_resize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6525"/>
            <a:ext cx="1447800" cy="228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67544" y="130484"/>
            <a:ext cx="8208912" cy="1226041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Ш.Құдайбердіұлы атындағы № 66 жалпы білім беретін орта мектебі» кмм-де            аз қамтылған, көп балалы отбасы балаларымен ерекше білімді қажет ететін мүгедек оқушыларға Ақтөбе қаласының әкімдігі, Астана ауданы әкімдігімен мектеп қызметкерлері, жаңа жылға тәтті сыйлықтардың беріліп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58247"/>
            <a:ext cx="7226124" cy="966605"/>
          </a:xfrm>
        </p:spPr>
        <p:txBody>
          <a:bodyPr>
            <a:no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«Мектепке жол» акциясы  барысында мектебіміздің </a:t>
            </a:r>
          </a:p>
          <a:p>
            <a:pPr algn="ctr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қамтылған, көп балалы, мемлекеттік әлеуметтік көмек алатын отбасынан  шыққан білім алушыларға материалдық көмек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берілді.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2D4~1\AppData\Local\Temp\Rar$DIa0.397\20201002_163043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609"/>
            <a:ext cx="2880320" cy="235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ЛАУРА\Desktop\IMG-20201006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11" y="404664"/>
            <a:ext cx="2530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2D4~1\AppData\Local\Temp\Rar$DIa1.553\IMG-20201006-WA0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38" y="1356610"/>
            <a:ext cx="2687141" cy="207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2D4~1\AppData\Local\Temp\Rar$DIa0.850\20201003_121028_resiz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9" y="3829034"/>
            <a:ext cx="2232505" cy="194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2D4~1\AppData\Local\Temp\Rar$DIa0.510\20201003_113007_resize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11" y="3746355"/>
            <a:ext cx="2569441" cy="211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E2D4~1\AppData\Local\Temp\Rar$DIa0.859\20201005_160352_resize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6355"/>
            <a:ext cx="2808311" cy="211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31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661248"/>
            <a:ext cx="7488832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b="1" dirty="0"/>
              <a:t>«Желідегі сөйлеу мәдениеті» тақырыбында </a:t>
            </a:r>
            <a:r>
              <a:rPr lang="kk-KZ" b="1" dirty="0" smtClean="0"/>
              <a:t>    </a:t>
            </a:r>
            <a:r>
              <a:rPr lang="en-US" b="1" dirty="0" smtClean="0"/>
              <a:t>7-8 </a:t>
            </a:r>
            <a:r>
              <a:rPr lang="ru-RU" b="1" dirty="0" err="1"/>
              <a:t>сыныптар</a:t>
            </a:r>
            <a:r>
              <a:rPr lang="ru-RU" b="1" dirty="0"/>
              <a:t> </a:t>
            </a:r>
            <a:r>
              <a:rPr lang="ru-RU" b="1" dirty="0" err="1"/>
              <a:t>арасында</a:t>
            </a:r>
            <a:r>
              <a:rPr lang="ru-RU" b="1" dirty="0"/>
              <a:t> </a:t>
            </a:r>
            <a:r>
              <a:rPr lang="kk-KZ" b="1" dirty="0"/>
              <a:t>өткізілген онлайн </a:t>
            </a:r>
            <a:r>
              <a:rPr lang="kk-KZ" b="1" dirty="0" smtClean="0"/>
              <a:t>тренинг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884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5820"/>
            <a:ext cx="3672408" cy="221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писание: C:\Users\ЛАУРА\Desktop\IMG-20201113-WA00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884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писание: C:\Users\ЛАУРА\Desktop\IMG-20201113-WA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7542"/>
            <a:ext cx="3816424" cy="194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81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ЛАУРА\Desktop\Новая папка (2)\CollageMaker_20201124_1446369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272808" cy="545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1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4" y="6165304"/>
            <a:ext cx="737020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Қр тәуелсіздігінің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жылдығына орай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игі іс» акциясына ата аналар белсене қатысты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УРА\Desktop\соц\IMG-20210317-WA02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095"/>
            <a:ext cx="2304256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УРА\Desktop\соц\IMG-20210317-WA0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0239"/>
            <a:ext cx="252028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АУРА\Desktop\соц\IMG-2021031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2352"/>
            <a:ext cx="2592288" cy="312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АУРА\Desktop\соц\IMG-20210319-WA0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450316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АУРА\Desktop\соц\IMG-20210317-WA0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92" y="3429000"/>
            <a:ext cx="3224808" cy="161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АУРА\Desktop\соц\IMG-20210318-WA00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278591"/>
            <a:ext cx="2160241" cy="288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6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700" dirty="0">
                <a:latin typeface="Times New Roman" pitchFamily="18" charset="0"/>
                <a:cs typeface="Times New Roman" pitchFamily="18" charset="0"/>
              </a:rPr>
              <a:t>Қр тәуелсіздігінің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2700" dirty="0">
                <a:latin typeface="Times New Roman" pitchFamily="18" charset="0"/>
                <a:cs typeface="Times New Roman" pitchFamily="18" charset="0"/>
              </a:rPr>
              <a:t> жылдығына орай 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kk-KZ" sz="2700" dirty="0">
                <a:latin typeface="Times New Roman" pitchFamily="18" charset="0"/>
                <a:cs typeface="Times New Roman" pitchFamily="18" charset="0"/>
              </a:rPr>
              <a:t>игі іс» акциясына ата аналар белсене қатысты</a:t>
            </a:r>
            <a:endParaRPr lang="ru-RU" sz="2700" dirty="0"/>
          </a:p>
        </p:txBody>
      </p:sp>
      <p:pic>
        <p:nvPicPr>
          <p:cNvPr id="5122" name="Picture 2" descr="C:\Users\ЛАУРА\Desktop\соц\IMG-20210318-WA01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8150"/>
            <a:ext cx="7416824" cy="52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1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«Қайырымдылық жаса,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қайырлы болар әр ісің»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мектепішілік акция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АУРА\Desktop\соц\IMG-20210315-WA02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00400" cy="304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УРА\Desktop\соц\IMG-20210315-WA0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Ерекше білім беруді қажет ететін мектебіміздің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 «б» сынып оқушысы Бағдат Ғазизге ата- аналар атынан сыйлықтар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АУРА\Desktop\соц\IMG-20210316-WA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4878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АУРА\Desktop\соц\IMG-20210316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3"/>
            <a:ext cx="3744416" cy="268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УРА\Desktop\соц\IMG-20210316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164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Ш.Құдайбердіұлы атындағы № 66 жалпы білім беретін орта мектебі» кмм-де            аз қамтылған, көп балалы отбасы балаларымен ерекше білімді қажет ететін мүгедек оқушыларға Ақтөбе қаласының әкімдігі, Астана ауданы әкімдігімен мектеп қызметкерлері, жаңа жылға тәтті сыйлықтардың беріліп</vt:lpstr>
      <vt:lpstr>Презентация PowerPoint</vt:lpstr>
      <vt:lpstr>Презентация PowerPoint</vt:lpstr>
      <vt:lpstr>Презентация PowerPoint</vt:lpstr>
      <vt:lpstr> Қр тәуелсіздігінің 30 жылдығына орай «30 игі іс» акциясына ата аналар белсене қатысты</vt:lpstr>
      <vt:lpstr> Қр тәуелсіздігінің 30 жылдығына орай «30 игі іс» акциясына ата аналар белсене қатысты</vt:lpstr>
      <vt:lpstr>«Қайырымдылық жаса,  қайырлы болар әр ісің»  мектепішілік акция</vt:lpstr>
      <vt:lpstr>Ерекше білім беруді қажет ететін мектебіміздің 3 «б» сынып оқушысы Бағдат Ғазизге ата- аналар атынан сыйлықтар</vt:lpstr>
      <vt:lpstr>Ерекше білім беруді қажет ететін мектебіміздің оқушыларымен әлеуметтік-профилактикалық жұмыстар</vt:lpstr>
      <vt:lpstr>Мектепішілік дәстүрге айналған «жұмадағы жақсылық» акциясы</vt:lpstr>
      <vt:lpstr>«Жасыл ел» бағдарламасы бойынша өткізілген «Таза болса маңымыз, сау болады тәніміз» атты іс-шара</vt:lpstr>
      <vt:lpstr>«Даламның иісі бұрқырап, қарттарым аман-сау жүрші»  акциясы барысында қарттар үйіне сапар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Ш.Құдайбердіұлы атындағы № 66 жалпы білім беретін орта мектебі» кмм-де            аз қамтылған, көп балалы отбасы балаларымен ерекше білімді қажет ететін мүгедек оқушыларға Ақтөбе қаласының әкімдігі, Астана ауданы әкімдігімен мектеп қызметкерлері, жаңа жылға тәтті сыйлықтардың беріліп</dc:title>
  <dc:creator>ЛАУРА</dc:creator>
  <cp:lastModifiedBy>ЛАУРА</cp:lastModifiedBy>
  <cp:revision>11</cp:revision>
  <dcterms:created xsi:type="dcterms:W3CDTF">2021-04-21T07:19:36Z</dcterms:created>
  <dcterms:modified xsi:type="dcterms:W3CDTF">2021-04-21T08:45:13Z</dcterms:modified>
</cp:coreProperties>
</file>