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>
            <a:normAutofit/>
          </a:bodyPr>
          <a:lstStyle/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Үйден оқытылатын оқушылармен жұмыс үзінділері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User-Pc\Downloads\50f111cf-d84e-4245-8a96-6ab3d590b05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80719"/>
            <a:ext cx="2336304" cy="2938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-Pc\Downloads\акжол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2580719"/>
            <a:ext cx="2363514" cy="2938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-Pc\Downloads\6b80c5d5-78de-49c7-a0c6-516b02fe0ecb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580719"/>
            <a:ext cx="2304256" cy="29384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3011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1080119"/>
          </a:xfrm>
        </p:spPr>
        <p:txBody>
          <a:bodyPr>
            <a:normAutofit/>
          </a:bodyPr>
          <a:lstStyle/>
          <a:p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қушылармен жеке жұмыс жасау барысы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-Pc\Downloads\f08dec16-a439-4905-a819-6686354724c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79" y="1700808"/>
            <a:ext cx="1944216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129" y="1700808"/>
            <a:ext cx="201622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F:\логопед сабақ суреттер\IMG_20191225_104359_3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743" y="1700807"/>
            <a:ext cx="2232248" cy="227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логопед сабақ суреттер\20191209_1137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79" y="4149080"/>
            <a:ext cx="1944216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логопед сабақ суреттер\20191209_11374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783" y="4149080"/>
            <a:ext cx="2044289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логопед сабақ суреттер\20191209_11440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743" y="4149080"/>
            <a:ext cx="2232248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520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648072"/>
          </a:xfrm>
        </p:spPr>
        <p:txBody>
          <a:bodyPr>
            <a:normAutofit/>
          </a:bodyPr>
          <a:lstStyle/>
          <a:p>
            <a:r>
              <a:rPr lang="kk-KZ" sz="3600" dirty="0" smtClean="0"/>
              <a:t>Топтық сабақ жүргізу барысы</a:t>
            </a:r>
            <a:endParaRPr lang="ru-RU" sz="3600" dirty="0"/>
          </a:p>
        </p:txBody>
      </p:sp>
      <p:pic>
        <p:nvPicPr>
          <p:cNvPr id="3074" name="Picture 2" descr="F:\логопед сабақ суреттер\20191209_1150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1872208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логопед сабақ суреттер\20191209_1150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04214"/>
            <a:ext cx="2016224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логопед сабақ суреттер\20191223_1157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96752"/>
            <a:ext cx="2155482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логопед сабақ суреттер\20191224_1132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60" y="3933057"/>
            <a:ext cx="1898492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:\логопед сабақ суреттер\IMG-20200124-WA006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44" y="3933057"/>
            <a:ext cx="212423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F:\логопед сабақ суреттер\20191209_1143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33058"/>
            <a:ext cx="215548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олнце 3"/>
          <p:cNvSpPr/>
          <p:nvPr/>
        </p:nvSpPr>
        <p:spPr>
          <a:xfrm>
            <a:off x="4572000" y="1928544"/>
            <a:ext cx="288032" cy="36004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3851920" y="2108564"/>
            <a:ext cx="216024" cy="33463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лнце 5"/>
          <p:cNvSpPr/>
          <p:nvPr/>
        </p:nvSpPr>
        <p:spPr>
          <a:xfrm>
            <a:off x="1047947" y="1754875"/>
            <a:ext cx="360040" cy="34733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1825913" y="2086703"/>
            <a:ext cx="216024" cy="34098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лнце 7"/>
          <p:cNvSpPr/>
          <p:nvPr/>
        </p:nvSpPr>
        <p:spPr>
          <a:xfrm>
            <a:off x="558102" y="5013176"/>
            <a:ext cx="288032" cy="43204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10583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61</TotalTime>
  <Words>14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Воздушный поток</vt:lpstr>
      <vt:lpstr>Үйден оқытылатын оқушылармен жұмыс үзінділері</vt:lpstr>
      <vt:lpstr>Оқушылармен жеке жұмыс жасау барысы</vt:lpstr>
      <vt:lpstr>Топтық сабақ жүргізу барысы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Үйден оқытылатын оқушылармен жұмыс үзінде</dc:title>
  <dc:creator>User</dc:creator>
  <cp:lastModifiedBy>User</cp:lastModifiedBy>
  <cp:revision>6</cp:revision>
  <dcterms:created xsi:type="dcterms:W3CDTF">2021-04-21T05:42:50Z</dcterms:created>
  <dcterms:modified xsi:type="dcterms:W3CDTF">2021-04-21T06:55:24Z</dcterms:modified>
</cp:coreProperties>
</file>