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3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1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73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08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3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2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3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7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6BEA9-CEFD-4667-BA6B-D7C176C5CDFA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8D8FC-3BD5-4486-8505-4EAD216D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-Pc\Desktop\флешка\Новая папка\есепке суреттер\IMG-20200124-WA00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" y="798620"/>
            <a:ext cx="3555046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-Pc\Desktop\флешка\Новая папка\есепке суреттер\20191218_113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79" y="798620"/>
            <a:ext cx="3089366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3" y="3448594"/>
            <a:ext cx="3163389" cy="2862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19" y="3540034"/>
            <a:ext cx="3098074" cy="27709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9" y="3448594"/>
            <a:ext cx="3555046" cy="2862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3313" y="155861"/>
            <a:ext cx="8005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Ұсақ қол моторикасын дамытуға арналған жаттығулар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19" y="798620"/>
            <a:ext cx="309807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603" y="502921"/>
            <a:ext cx="2625635" cy="329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25" y="836022"/>
            <a:ext cx="3566161" cy="2625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5893" y="390799"/>
            <a:ext cx="2625636" cy="3516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976" y="3447505"/>
            <a:ext cx="3058885" cy="3291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4562" y="3310345"/>
            <a:ext cx="3058886" cy="3566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267" y="3335385"/>
            <a:ext cx="3058887" cy="351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7340" y="272032"/>
            <a:ext cx="406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Миды дамытатын ойындар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9" y="901338"/>
            <a:ext cx="3267211" cy="2718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58" y="901337"/>
            <a:ext cx="2986333" cy="27180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1102" y="554575"/>
            <a:ext cx="2718059" cy="34115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/>
          <a:stretch/>
        </p:blipFill>
        <p:spPr>
          <a:xfrm rot="5400000">
            <a:off x="779201" y="3501495"/>
            <a:ext cx="2776966" cy="3267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5039" y="3641934"/>
            <a:ext cx="2776967" cy="29863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r="6563"/>
          <a:stretch/>
        </p:blipFill>
        <p:spPr>
          <a:xfrm rot="5400000">
            <a:off x="8093621" y="3417336"/>
            <a:ext cx="2776969" cy="34355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87783" y="15675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Артикуляциялық жаттығулар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12" y="22959"/>
            <a:ext cx="2941319" cy="3474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r="21610"/>
          <a:stretch/>
        </p:blipFill>
        <p:spPr>
          <a:xfrm>
            <a:off x="8024465" y="339743"/>
            <a:ext cx="3222171" cy="2941320"/>
          </a:xfrm>
          <a:prstGeom prst="rect">
            <a:avLst/>
          </a:prstGeom>
        </p:spPr>
      </p:pic>
      <p:sp>
        <p:nvSpPr>
          <p:cNvPr id="8" name="Улыбающееся лицо 7"/>
          <p:cNvSpPr/>
          <p:nvPr/>
        </p:nvSpPr>
        <p:spPr>
          <a:xfrm>
            <a:off x="10306594" y="348496"/>
            <a:ext cx="613954" cy="62919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062" y="1091891"/>
            <a:ext cx="627942" cy="640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60" y="1208340"/>
            <a:ext cx="627942" cy="64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67" y="2014902"/>
            <a:ext cx="3409405" cy="3316092"/>
          </a:xfrm>
          <a:prstGeom prst="rect">
            <a:avLst/>
          </a:prstGeom>
        </p:spPr>
      </p:pic>
      <p:sp>
        <p:nvSpPr>
          <p:cNvPr id="13" name="Улыбающееся лицо 12"/>
          <p:cNvSpPr/>
          <p:nvPr/>
        </p:nvSpPr>
        <p:spPr>
          <a:xfrm rot="565426">
            <a:off x="6712410" y="3079731"/>
            <a:ext cx="627016" cy="4441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908" y="3019807"/>
            <a:ext cx="566956" cy="4049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361" y="3301799"/>
            <a:ext cx="484507" cy="346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5" y="3530606"/>
            <a:ext cx="3382543" cy="30705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90" y="3572203"/>
            <a:ext cx="3175645" cy="3028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230" y="3647876"/>
            <a:ext cx="539519" cy="6100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131" y="3647876"/>
            <a:ext cx="562155" cy="4122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1350" y="3918859"/>
            <a:ext cx="482221" cy="4180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13379" y="685120"/>
            <a:ext cx="306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Ертегі құрастыру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923" y="764176"/>
            <a:ext cx="3739173" cy="2821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59" y="3853804"/>
            <a:ext cx="3755461" cy="2822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28400" y="764176"/>
            <a:ext cx="3019696" cy="2821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34" y="3806102"/>
            <a:ext cx="3579662" cy="28703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8" y="796833"/>
            <a:ext cx="3755461" cy="29180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00" y="3806101"/>
            <a:ext cx="3019696" cy="28703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3931" y="102081"/>
            <a:ext cx="7337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Үйден оқитын оқушылармен сабақ барысы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18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User-Pc</cp:lastModifiedBy>
  <cp:revision>11</cp:revision>
  <dcterms:created xsi:type="dcterms:W3CDTF">2021-04-21T03:41:14Z</dcterms:created>
  <dcterms:modified xsi:type="dcterms:W3CDTF">2021-04-21T06:36:08Z</dcterms:modified>
</cp:coreProperties>
</file>