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5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14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2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4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37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09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25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6234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10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5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20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6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4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8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1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06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A529B8-0B04-449B-936F-889DCBD1079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93D625-4500-44B0-9C92-E6BCAFD9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93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Ш.ҚҰДАЙБЕРДІҰЛЫ АТЫНДАҒЫ № 66 ЖББОМ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 smtClean="0"/>
              <a:t>«</a:t>
            </a:r>
            <a:r>
              <a:rPr lang="kk-KZ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Алпамыс» ер балалар клубы 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1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Зиянды әдеттерден аулақ бол!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3" y="509954"/>
            <a:ext cx="7244860" cy="3614738"/>
          </a:xfrm>
        </p:spPr>
      </p:pic>
    </p:spTree>
    <p:extLst>
      <p:ext uri="{BB962C8B-B14F-4D97-AF65-F5344CB8AC3E}">
        <p14:creationId xmlns:p14="http://schemas.microsoft.com/office/powerpoint/2010/main" val="262017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16987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Клубтың мақсаты:</a:t>
            </a:r>
            <a:endParaRPr lang="ru-RU" sz="16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1.Ер балалар арасында зиянды әдеттердің алдын-алу. Спорттық шараларға қатыстыру ақылы салауатты өмір сүру салтын насихаттау. </a:t>
            </a:r>
            <a:endParaRPr lang="ru-RU" sz="16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Өскелең жас ұрпақтың бойында патриоттық білім мен өзін-өзі жетілдірудеге деген құштарлық, беріктік, Отан тарихына,Қазақстанның бүгін мен болашағына деген жауапкершілікті қалыптастыру.</a:t>
            </a:r>
            <a:endParaRPr lang="ru-RU" sz="16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Отбасы мен қоғамдық ортадағы тәрбиеде де ер баланы еңбек етуге, еңбексіз бос отыра алмайтындай тәрбиелеу. </a:t>
            </a:r>
            <a:endParaRPr lang="ru-RU" sz="16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0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Дөңгелек үстел басында</a:t>
            </a:r>
            <a:endParaRPr lang="ru-RU" dirty="0"/>
          </a:p>
        </p:txBody>
      </p:sp>
      <p:pic>
        <p:nvPicPr>
          <p:cNvPr id="1026" name="Picture 2" descr="20210301_1149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60" y="507312"/>
            <a:ext cx="7064252" cy="39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87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8899403" cy="499403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Клуб міндеттері:</a:t>
            </a:r>
            <a:endParaRPr lang="ru-RU" sz="16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-Ер балалардың азаматтық белсенділігі мен саналылығын арттыру.</a:t>
            </a:r>
            <a:endParaRPr lang="ru-RU" sz="16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-Танымдық жұмыстарға ынталандыру.</a:t>
            </a:r>
            <a:endParaRPr lang="ru-RU" sz="16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жасөспірімдердің зияткерлік, шығармашылық және әлеуметтік дамуы үшін қолайлы жағдай жасау. </a:t>
            </a:r>
            <a:endParaRPr lang="ru-RU" sz="16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-Қазақстан халқының тілін,мәдениетін, тарихын білу негізінде өскелең өскелең жас ұрпақтың бойында рухани-адамгершілік қасиетті қалыптастыру.</a:t>
            </a:r>
            <a:endParaRPr lang="ru-RU" sz="16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жауапкершілік пен еңбек үйгіштікті қалыптастыруға, көшбасшылық және ұйымдастырушылық қабілеттерін дамытуға бағытталған ер балалның жеке тұлғалық қасиеттерін дамыту.</a:t>
            </a:r>
            <a:endParaRPr lang="ru-RU" sz="16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66882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Мерекелік концерттік шаралар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85800"/>
            <a:ext cx="9092834" cy="3614738"/>
          </a:xfrm>
        </p:spPr>
      </p:pic>
    </p:spTree>
    <p:extLst>
      <p:ext uri="{BB962C8B-B14F-4D97-AF65-F5344CB8AC3E}">
        <p14:creationId xmlns:p14="http://schemas.microsoft.com/office/powerpoint/2010/main" val="279399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 мүшелері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2" y="685800"/>
            <a:ext cx="8335108" cy="3614738"/>
          </a:xfrm>
        </p:spPr>
      </p:pic>
    </p:spTree>
    <p:extLst>
      <p:ext uri="{BB962C8B-B14F-4D97-AF65-F5344CB8AC3E}">
        <p14:creationId xmlns:p14="http://schemas.microsoft.com/office/powerpoint/2010/main" val="47111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 балалар жиналысы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53" y="492369"/>
            <a:ext cx="4044462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492369"/>
            <a:ext cx="4410808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8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Әскери саптық байқауы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685800"/>
            <a:ext cx="8022857" cy="3614738"/>
          </a:xfrm>
        </p:spPr>
      </p:pic>
    </p:spTree>
    <p:extLst>
      <p:ext uri="{BB962C8B-B14F-4D97-AF65-F5344CB8AC3E}">
        <p14:creationId xmlns:p14="http://schemas.microsoft.com/office/powerpoint/2010/main" val="379964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730" y="1306636"/>
            <a:ext cx="3614737" cy="24098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22" y="761878"/>
            <a:ext cx="4695093" cy="34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1175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</TotalTime>
  <Words>161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Times New Roman</vt:lpstr>
      <vt:lpstr>Wingdings 3</vt:lpstr>
      <vt:lpstr>Сектор</vt:lpstr>
      <vt:lpstr>Ш.ҚҰДАЙБЕРДІҰЛЫ АТЫНДАҒЫ № 66 ЖББОМ </vt:lpstr>
      <vt:lpstr>Презентация PowerPoint</vt:lpstr>
      <vt:lpstr>Дөңгелек үстел басында</vt:lpstr>
      <vt:lpstr>Презентация PowerPoint</vt:lpstr>
      <vt:lpstr>Мерекелік концерттік шаралар </vt:lpstr>
      <vt:lpstr>Ұйым мүшелері </vt:lpstr>
      <vt:lpstr>Ер балалар жиналысы </vt:lpstr>
      <vt:lpstr>Әскери саптық байқауы </vt:lpstr>
      <vt:lpstr>Презентация PowerPoint</vt:lpstr>
      <vt:lpstr>Зиянды әдеттерден аулақ бол!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Ш.ҚҰДАЙБЕРДІҰЛЫ АТЫНДАҒЫ № 66 ЖББОМ </dc:title>
  <dc:creator>Windows User</dc:creator>
  <cp:lastModifiedBy>Windows User</cp:lastModifiedBy>
  <cp:revision>3</cp:revision>
  <dcterms:created xsi:type="dcterms:W3CDTF">2021-04-21T09:34:48Z</dcterms:created>
  <dcterms:modified xsi:type="dcterms:W3CDTF">2021-04-21T11:49:57Z</dcterms:modified>
</cp:coreProperties>
</file>