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14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C653-D3CB-46F2-A637-39816F298E1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FA06-4E78-4D13-8BAA-96D3300EC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0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C653-D3CB-46F2-A637-39816F298E1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FA06-4E78-4D13-8BAA-96D3300EC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3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C653-D3CB-46F2-A637-39816F298E1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FA06-4E78-4D13-8BAA-96D3300EC22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939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C653-D3CB-46F2-A637-39816F298E1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FA06-4E78-4D13-8BAA-96D3300EC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58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C653-D3CB-46F2-A637-39816F298E1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FA06-4E78-4D13-8BAA-96D3300EC22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242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C653-D3CB-46F2-A637-39816F298E1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FA06-4E78-4D13-8BAA-96D3300EC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18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C653-D3CB-46F2-A637-39816F298E1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FA06-4E78-4D13-8BAA-96D3300EC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48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C653-D3CB-46F2-A637-39816F298E1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FA06-4E78-4D13-8BAA-96D3300EC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C653-D3CB-46F2-A637-39816F298E1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FA06-4E78-4D13-8BAA-96D3300EC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4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C653-D3CB-46F2-A637-39816F298E1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FA06-4E78-4D13-8BAA-96D3300EC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4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C653-D3CB-46F2-A637-39816F298E1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FA06-4E78-4D13-8BAA-96D3300EC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7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C653-D3CB-46F2-A637-39816F298E1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FA06-4E78-4D13-8BAA-96D3300EC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84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C653-D3CB-46F2-A637-39816F298E1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FA06-4E78-4D13-8BAA-96D3300EC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3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C653-D3CB-46F2-A637-39816F298E1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FA06-4E78-4D13-8BAA-96D3300EC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6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C653-D3CB-46F2-A637-39816F298E1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FA06-4E78-4D13-8BAA-96D3300EC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0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C653-D3CB-46F2-A637-39816F298E1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FA06-4E78-4D13-8BAA-96D3300EC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6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BC653-D3CB-46F2-A637-39816F298E15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D4FA06-4E78-4D13-8BAA-96D3300EC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6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07830"/>
            <a:ext cx="7646377" cy="3912577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Ш.Құдайбердіұлы атындағы № 66 ЖББОМ</a:t>
            </a:r>
            <a:br>
              <a:rPr lang="kk-KZ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«Адал ұрпақ» еріктілер клубы </a:t>
            </a:r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6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«Адалдық-ардың ісі» республикалық бірыңғай сынып сағаты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5" y="2198689"/>
            <a:ext cx="3280655" cy="31924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98688"/>
            <a:ext cx="4895850" cy="31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1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Адалдық сағаттары...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22" y="2160589"/>
            <a:ext cx="3976628" cy="32305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2160589"/>
            <a:ext cx="3444702" cy="32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4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«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Адал ұрпақ» еріктілер ұйымы мүшелері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2762250"/>
            <a:ext cx="7818966" cy="3279775"/>
          </a:xfrm>
        </p:spPr>
      </p:pic>
    </p:spTree>
    <p:extLst>
      <p:ext uri="{BB962C8B-B14F-4D97-AF65-F5344CB8AC3E}">
        <p14:creationId xmlns:p14="http://schemas.microsoft.com/office/powerpoint/2010/main" val="319377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710" y="592015"/>
            <a:ext cx="8596668" cy="1320800"/>
          </a:xfrm>
        </p:spPr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жемқорлықтың алдын алуға арналған танымдық сағаттар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5" y="2628900"/>
            <a:ext cx="3555206" cy="30892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74925"/>
            <a:ext cx="3619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0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 сағаттары..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141538"/>
            <a:ext cx="3881437" cy="38814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034381"/>
            <a:ext cx="4606482" cy="37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9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Пікірсайыстар.. Адалдық алаңы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2122488"/>
            <a:ext cx="4351866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209402"/>
            <a:ext cx="4419600" cy="370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Адалдық дүкені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77" y="2160588"/>
            <a:ext cx="2095373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98" y="2160587"/>
            <a:ext cx="2182939" cy="3881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4317" y="2662340"/>
            <a:ext cx="3881437" cy="28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1563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</TotalTime>
  <Words>40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Ш.Құдайбердіұлы атындағы № 66 ЖББОМ «Адал ұрпақ» еріктілер клубы </vt:lpstr>
      <vt:lpstr> «Адалдық-ардың ісі» республикалық бірыңғай сынып сағаты </vt:lpstr>
      <vt:lpstr>Адалдық сағаттары... </vt:lpstr>
      <vt:lpstr>«Адал ұрпақ» еріктілер ұйымы мүшелері </vt:lpstr>
      <vt:lpstr>Сыбайлас жемқорлықтың алдын алуға арналған танымдық сағаттар </vt:lpstr>
      <vt:lpstr>Тәрбие сағаттары.. </vt:lpstr>
      <vt:lpstr>Пікірсайыстар.. Адалдық алаңы  </vt:lpstr>
      <vt:lpstr>Адалдық дүкені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Ш.Құдайбердіұлы атындағы № 66 ЖББОМ «Адал ұрпақ» еріктілер клубы </dc:title>
  <dc:creator>Windows User</dc:creator>
  <cp:lastModifiedBy>Windows User</cp:lastModifiedBy>
  <cp:revision>3</cp:revision>
  <dcterms:created xsi:type="dcterms:W3CDTF">2021-04-21T05:44:32Z</dcterms:created>
  <dcterms:modified xsi:type="dcterms:W3CDTF">2021-04-21T11:29:06Z</dcterms:modified>
</cp:coreProperties>
</file>