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8CA4-3012-4674-8487-151C93D0B9C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1519-5938-4CF2-A724-8F71405EE5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8CA4-3012-4674-8487-151C93D0B9C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1519-5938-4CF2-A724-8F71405EE5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8CA4-3012-4674-8487-151C93D0B9C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1519-5938-4CF2-A724-8F71405EE5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8CA4-3012-4674-8487-151C93D0B9C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1519-5938-4CF2-A724-8F71405EE5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8CA4-3012-4674-8487-151C93D0B9C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1519-5938-4CF2-A724-8F71405EE5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8CA4-3012-4674-8487-151C93D0B9C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1519-5938-4CF2-A724-8F71405EE5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8CA4-3012-4674-8487-151C93D0B9C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1519-5938-4CF2-A724-8F71405EE5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8CA4-3012-4674-8487-151C93D0B9C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1519-5938-4CF2-A724-8F71405EE5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8CA4-3012-4674-8487-151C93D0B9C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1519-5938-4CF2-A724-8F71405EE5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8CA4-3012-4674-8487-151C93D0B9C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1519-5938-4CF2-A724-8F71405EE5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8CA4-3012-4674-8487-151C93D0B9C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1519-5938-4CF2-A724-8F71405EE5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808CA4-3012-4674-8487-151C93D0B9C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A41519-5938-4CF2-A724-8F71405EE5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3679" y="313610"/>
            <a:ext cx="7680505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Ш.ҚҰДАЙБЕРДІҰЛЫ АТЫНДАҒЫ </a:t>
            </a:r>
            <a:endParaRPr lang="ru-RU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№66 ЖАЛПЫ БІЛІМ БЕРЕТІН МЕКТЕПТІҢ ДИРЕКТОРЫ</a:t>
            </a:r>
            <a:endParaRPr lang="ru-RU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5930" y="54299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КАЛЫБАЕВА ЗАДАГУЛ БОРАНБАЕВНА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 –ЖОҒАРЫ,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 САНАТЫ- ПЕДАГОГ-ЗЕРТТЕУШІ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МАМАНДЫҒЫ- ФИЗИКА ПӘНІНІҢ МҰҒАЛІМІ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1442420"/>
            <a:ext cx="3435927" cy="3690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8125" y="52640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ДИРЕКТОРДЫҢ ОҚУ ІСІ ЖӨНІНДЕГІ ОРЫНБАСАРЫ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8346" y="448524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ОРЫНТАЕВА АЙГУЛ ЖАЙГАЛИЕВНА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 – ЖОҒАРЫ,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САНАТТЫ ОРЫНБАСАР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 САНАТЫ- ПЕДАГОГ-ЗЕРТТЕУШІ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МАМАНДЫҒЫ- ТАРИХ ПӘНІНІҢ МҰҒАЛІМІ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10" y="1023714"/>
            <a:ext cx="3782290" cy="3589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6113" y="234089"/>
            <a:ext cx="715090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ДИРЕКТОРДЫҢ ӘДІСТЕМЕЛІК ЖӨНІНДЕГІ ОРЫНБАСАРЫ</a:t>
            </a:r>
            <a:endParaRPr lang="ru-RU" sz="16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1" y="4719851"/>
            <a:ext cx="9120554" cy="198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ШАТАЕВА </a:t>
            </a: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ОРЫНГУЛ  САПАРГАЛИЕВНА</a:t>
            </a:r>
            <a:endParaRPr lang="ru-RU" sz="16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БІЛІМІ –ЖОҒАРЫ</a:t>
            </a: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САНАТТЫ ОРЫНБАСАР </a:t>
            </a:r>
            <a:endParaRPr lang="ru-RU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БІЛІКТІЛІК САНАТЫ- </a:t>
            </a: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ПЕДАГОГ-ЗЕРТТЕУШІ</a:t>
            </a:r>
            <a:endParaRPr lang="ru-RU" sz="16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МАМАНДЫҒЫ- ҚАЗАҚ ТІЛІ МЕН ӘДЕБИЕТІ ПӘНІНІҢ МҰҒАЛІМІ</a:t>
            </a:r>
            <a:endParaRPr lang="ru-RU" sz="16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88" y="963168"/>
            <a:ext cx="3645408" cy="3570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3086471"/>
            <a:ext cx="6096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5015" y="380233"/>
            <a:ext cx="874541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ДИРЕКТОРДЫҢ БАСТАУЫШ СЫНЫПТАР ЖӨНІНДЕГІ ОРЫНБАСАРЫ</a:t>
            </a:r>
            <a:endParaRPr lang="ru-RU" sz="16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6789" y="4701898"/>
            <a:ext cx="6096000" cy="1984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КОРПЕБАЕВА ЗАМЗАГУЛ ЖОЛДЫБАЕВНА</a:t>
            </a:r>
            <a:endParaRPr lang="ru-RU" sz="16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БІЛІМІ –ЖОҒАРЫ</a:t>
            </a: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САНАТТЫ ОРЫНБАСАР </a:t>
            </a:r>
            <a:endParaRPr lang="ru-RU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БІЛІКТІЛІК САНАТЫ- </a:t>
            </a: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ПЕДАГОГ-ЗЕРТТЕУШІ</a:t>
            </a:r>
            <a:endParaRPr lang="ru-RU" sz="16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МАМАНДЫҒЫ- БАСТАУЫШ СЫНЫП  МҰҒАЛІМІ</a:t>
            </a:r>
            <a:endParaRPr lang="ru-RU" sz="16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48" y="999744"/>
            <a:ext cx="3192404" cy="31948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0469" y="140305"/>
            <a:ext cx="785796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ДИРЕКТОРДЫҢ ТӘРБИЕ ІСІ ЖӨНІНДЕГІ ОРЫНБАСАРЫ</a:t>
            </a:r>
            <a:endParaRPr lang="ru-RU" sz="16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4193" y="4703404"/>
            <a:ext cx="6096000" cy="1984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ДОСКАБЫЛОВА </a:t>
            </a: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ГАУХАР  </a:t>
            </a: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ЖАРДЕМГАЛИЕВНА</a:t>
            </a:r>
            <a:endParaRPr lang="ru-RU" sz="16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БІЛІМІ –ЖОҒАРЫ</a:t>
            </a: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САНАТТЫ ОРЫНБАСАР </a:t>
            </a:r>
            <a:endParaRPr lang="ru-RU" sz="1600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БІЛІКТІЛІК САНАТЫ- </a:t>
            </a: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ПЕДАГОГ-ЗЕРТТЕУШІ</a:t>
            </a:r>
            <a:endParaRPr lang="ru-RU" sz="1600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МАМАНДЫҒЫ- БАСТАУЫШ СЫНЫП  МҰҒАЛІМІ</a:t>
            </a:r>
            <a:endParaRPr lang="ru-RU" sz="16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69" y="708660"/>
            <a:ext cx="2989880" cy="3589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347" y="4681450"/>
            <a:ext cx="8683348" cy="114300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КАСЫМОВА ЖАННА СУЙНДИКОВНА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БІЛІМІ –ЖОҒАРЫ</a:t>
            </a:r>
            <a:r>
              <a:rPr lang="kk-KZ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БІЛІКТІЛІК САНАТЫ- </a:t>
            </a:r>
            <a:r>
              <a:rPr lang="kk-KZ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ПЕДАГОГ-МОДЕРАТОР </a:t>
            </a:r>
            <a: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МАМАНДЫҒЫ- ҚАЗАҚ ТІЛІ МЕН ӘДЕБИЕТІ ПӘНІНІҢ МҰҒАЛІМІ</a:t>
            </a:r>
            <a: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21708" y="237250"/>
            <a:ext cx="8534400" cy="3474720"/>
          </a:xfrm>
        </p:spPr>
        <p:txBody>
          <a:bodyPr/>
          <a:lstStyle/>
          <a:p>
            <a:pPr marL="45720" indent="0">
              <a:buNone/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ДИРЕКТОРДЫҢ ТӘРБИЕ ІСІ ЖӨНІНДЕГІ ОРЫНБАСАРЫ</a:t>
            </a:r>
            <a:endParaRPr lang="ru-RU" sz="20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66\Downloads\WhatsApp Image 2023-05-13 at 12.44.2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9299" y="914399"/>
            <a:ext cx="3090106" cy="35903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1510</TotalTime>
  <Words>122</Words>
  <Application>Microsoft Office PowerPoint</Application>
  <PresentationFormat>Широкоэкранный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КАСЫМОВА ЖАННА СУЙНДИКОВНА  БІЛІМІ –ЖОҒАРЫ, БІЛІКТІЛІК САНАТЫ- ПЕДАГОГ-МОДЕРАТОР  МАМАНДЫҒЫ- ҚАЗАҚ ТІЛІ МЕН ӘДЕБИЕТІ ПӘНІНІҢ МҰҒАЛІМІ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ГАУХАР</cp:lastModifiedBy>
  <cp:revision>12</cp:revision>
  <dcterms:created xsi:type="dcterms:W3CDTF">2021-04-19T06:29:10Z</dcterms:created>
  <dcterms:modified xsi:type="dcterms:W3CDTF">2023-05-23T09:19:00Z</dcterms:modified>
</cp:coreProperties>
</file>