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79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3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91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4943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42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637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123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01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04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80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3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38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050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34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42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09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83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01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87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21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07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957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58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68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237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3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5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89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5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2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55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17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12A72-2109-4C8C-8A9F-875B01C1B3F8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5FC389-84D6-47AE-B45A-8FA187AE1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3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26784" y="2900063"/>
            <a:ext cx="5568289" cy="11056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5803" y="311582"/>
            <a:ext cx="8252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«Өрлеу» БАҰО»АҚ Ақтөбе филилалы қазақ тілі мен әдебиеті пәні мұғалімдеріне арналған </a:t>
            </a:r>
            <a:r>
              <a:rPr lang="kk-KZ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«Қазақ тілі мен әдебиеті пәнінен  күрделі тақырыптарды меңгертуде саралау тәсілдерін қолдану»</a:t>
            </a:r>
            <a:r>
              <a:rPr lang="kk-KZ" sz="20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0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тақырыбындағы облыстық вебинарға мектебіміздің қазақ тілі мен әдебиеті пәнінің мұғалімі педагог-зерттеуші  </a:t>
            </a:r>
            <a:r>
              <a:rPr lang="kk-KZ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Бекбергенова Лаура Казбековна</a:t>
            </a:r>
            <a:r>
              <a:rPr lang="kk-KZ" sz="20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қатысты.</a:t>
            </a:r>
            <a:endParaRPr lang="ru-RU" sz="2000" i="1" dirty="0"/>
          </a:p>
        </p:txBody>
      </p:sp>
      <p:pic>
        <p:nvPicPr>
          <p:cNvPr id="6" name="Рисунок 5" descr="C:\Users\7272~1\AppData\Local\Temp\WhatsApp Image 2021-04-16 at 10.43.13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857" y="2182339"/>
            <a:ext cx="439166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7272~1\AppData\Local\Temp\WhatsApp Image 2021-04-16 at 11.38.13-1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39" y="2042506"/>
            <a:ext cx="4503420" cy="2380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7272~1\AppData\Local\Temp\WhatsApp Image 2021-04-16 at 10.40.05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396" y="4121331"/>
            <a:ext cx="3654425" cy="246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614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459" y="271793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«Бастауыш сыныптарда саралап оқытудың тиімділігі» Бастауыш сынып мұғалімдеріне арналған қалалық семинар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854" y="1778860"/>
            <a:ext cx="2348685" cy="27254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746" y="3213235"/>
            <a:ext cx="3010222" cy="2257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987" y="1778860"/>
            <a:ext cx="3094263" cy="232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3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«Білім беру ұйымдарында педагогтермен курстан кейінгі қолдауды ұйымдастырудың мүмкіндіктері»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тақырыбындағы онлайн вебинар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953" y="2125042"/>
            <a:ext cx="3355383" cy="22687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597" y="4276476"/>
            <a:ext cx="3074796" cy="24207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128" y="2125043"/>
            <a:ext cx="3603405" cy="2024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545" y="2057733"/>
            <a:ext cx="3337863" cy="2091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51668" y="4912963"/>
            <a:ext cx="5757620" cy="13543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1668" y="50251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«Біліктілікті 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арттыру курстары - шеберлікті шыңдаудың негізгі көзі» </a:t>
            </a:r>
          </a:p>
          <a:p>
            <a:pPr algn="ctr"/>
            <a:r>
              <a:rPr lang="kk-KZ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Корпебаева </a:t>
            </a: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Замзагуль Жолдыбаевна.- </a:t>
            </a:r>
            <a:r>
              <a:rPr lang="kk-KZ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Ш.Құдайбердіұлы атындағы №66 ЖББОМ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0277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86</Words>
  <Application>Microsoft Office PowerPoint</Application>
  <PresentationFormat>Широкоэкранный</PresentationFormat>
  <Paragraphs>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Trebuchet MS</vt:lpstr>
      <vt:lpstr>Wingdings 3</vt:lpstr>
      <vt:lpstr>Сектор</vt:lpstr>
      <vt:lpstr>Аспект</vt:lpstr>
      <vt:lpstr>Презентация PowerPoint</vt:lpstr>
      <vt:lpstr>«Бастауыш сыныптарда саралап оқытудың тиімділігі» Бастауыш сынып мұғалімдеріне арналған қалалық семинар</vt:lpstr>
      <vt:lpstr>«Білім беру ұйымдарында педагогтермен курстан кейінгі қолдауды ұйымдастырудың мүмкіндіктері» тақырыбындағы онлайн вебинар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3</cp:revision>
  <dcterms:created xsi:type="dcterms:W3CDTF">2021-04-19T07:41:56Z</dcterms:created>
  <dcterms:modified xsi:type="dcterms:W3CDTF">2021-04-19T09:36:11Z</dcterms:modified>
</cp:coreProperties>
</file>